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4" r:id="rId6"/>
    <p:sldId id="265"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vigation Bar Examples" id="{66F4718E-00B0-40A7-8112-B5376599271E}">
          <p14:sldIdLst>
            <p14:sldId id="257"/>
          </p14:sldIdLst>
        </p14:section>
        <p14:section name="Side Navigation Examples" id="{B1F2B4F2-584E-4829-906A-ED85492B5160}">
          <p14:sldIdLst>
            <p14:sldId id="258"/>
          </p14:sldIdLst>
        </p14:section>
        <p14:section name="Alert Examples" id="{7BDDF346-A680-45C9-AC7C-98288C270D94}">
          <p14:sldIdLst>
            <p14:sldId id="260"/>
          </p14:sldIdLst>
        </p14:section>
        <p14:section name="Pastors Page" id="{1B827032-2E2B-45D5-8860-B8454F66B38E}">
          <p14:sldIdLst>
            <p14:sldId id="261"/>
            <p14:sldId id="264"/>
          </p14:sldIdLst>
        </p14:section>
        <p14:section name="Calendar" id="{99C11AC3-333D-4A0C-8DE3-43B54387319E}">
          <p14:sldIdLst>
            <p14:sldId id="265"/>
          </p14:sldIdLst>
        </p14:section>
        <p14:section name="Youtube Example" id="{2DF4DE17-DE9D-4122-9480-459398B2FDAD}">
          <p14:sldIdLst>
            <p14:sldId id="266"/>
          </p14:sldIdLst>
        </p14:section>
        <p14:section name="Footer Example" id="{BB18739A-2FAC-4DE6-9209-354D7DC9DDB7}">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435B"/>
    <a:srgbClr val="DC7827"/>
    <a:srgbClr val="FFBA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p:scale>
          <a:sx n="100" d="100"/>
          <a:sy n="100" d="100"/>
        </p:scale>
        <p:origin x="24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A781-177A-4595-9CBA-0F079DE530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874038-A3F3-4A66-A4BB-415E16C64E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35A6A9-627F-4262-AB41-8B0C3CA4775D}"/>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5" name="Footer Placeholder 4">
            <a:extLst>
              <a:ext uri="{FF2B5EF4-FFF2-40B4-BE49-F238E27FC236}">
                <a16:creationId xmlns:a16="http://schemas.microsoft.com/office/drawing/2014/main" id="{4E61C30E-7EB6-40D2-8640-D57C304C2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336E2-62FE-400B-A623-F266E1D335DE}"/>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373888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230C-2C6D-4FC0-AF0C-73F359C96F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7D4A39-A829-41A3-8096-F09312945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49C15E-3558-4955-B1A5-03817382C96C}"/>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5" name="Footer Placeholder 4">
            <a:extLst>
              <a:ext uri="{FF2B5EF4-FFF2-40B4-BE49-F238E27FC236}">
                <a16:creationId xmlns:a16="http://schemas.microsoft.com/office/drawing/2014/main" id="{91F20ADE-49CA-4BE1-B721-4701F05E3C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408F-E0D5-44EA-84FC-F210DF22635A}"/>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101523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D5DEF-5297-4CBF-892A-1CEDFC841F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C15CB-6131-49C9-9A6C-9AF5766F9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A2795-344D-4FA1-9ACB-D37FFBE204DB}"/>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5" name="Footer Placeholder 4">
            <a:extLst>
              <a:ext uri="{FF2B5EF4-FFF2-40B4-BE49-F238E27FC236}">
                <a16:creationId xmlns:a16="http://schemas.microsoft.com/office/drawing/2014/main" id="{70C231A7-0238-4B28-A7C9-1E3757321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9535C-637D-41C4-993F-10DE103C2A99}"/>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5697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50E6-C465-4B22-BBC7-70E4A4401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4F64F-6FE2-4DF2-A03E-2E3892780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97043-D00A-47CB-882B-AF5A5526175C}"/>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5" name="Footer Placeholder 4">
            <a:extLst>
              <a:ext uri="{FF2B5EF4-FFF2-40B4-BE49-F238E27FC236}">
                <a16:creationId xmlns:a16="http://schemas.microsoft.com/office/drawing/2014/main" id="{AB249AE8-55F8-4EC6-A5BB-096C44C22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C5BCB-8188-48AB-B5C1-4401D3588C24}"/>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4031546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397A-2D8C-4B20-AD40-2FBA7F1060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E56183-B179-4CF7-8168-78975CDDC9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4AD87-8EF2-42D6-BC3A-ADA3B13E6980}"/>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5" name="Footer Placeholder 4">
            <a:extLst>
              <a:ext uri="{FF2B5EF4-FFF2-40B4-BE49-F238E27FC236}">
                <a16:creationId xmlns:a16="http://schemas.microsoft.com/office/drawing/2014/main" id="{2BF48642-A849-4734-8634-4B75EF1B3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1F095-74D4-4E23-A855-3BF3EBE17A3E}"/>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288832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2F1-24BD-4A6F-BD7E-B672E33C4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65541-85F2-4F44-B9E4-BB53E0F1A0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A0E8A0-086E-4A8D-8C59-D232BA3D57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BBAEEF-844E-4583-AB28-8FB60B53E3EF}"/>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6" name="Footer Placeholder 5">
            <a:extLst>
              <a:ext uri="{FF2B5EF4-FFF2-40B4-BE49-F238E27FC236}">
                <a16:creationId xmlns:a16="http://schemas.microsoft.com/office/drawing/2014/main" id="{AB9F3A65-D4A4-48E6-90CC-F021F0878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DD3EAA-E4E3-4CA8-9A2C-E36C5CD48487}"/>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1046853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2A98-0057-4A1E-8D82-0BC90BA87C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481A29-0031-4222-A8A9-0A91C72F0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B6D414-9CC4-4E84-9EF2-E165D3009B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B14342-FFF7-4FDB-874D-8D11253DD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39DEA-22DF-445B-A3AF-75B470706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017922-70A6-4B44-871F-548432F82BE3}"/>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8" name="Footer Placeholder 7">
            <a:extLst>
              <a:ext uri="{FF2B5EF4-FFF2-40B4-BE49-F238E27FC236}">
                <a16:creationId xmlns:a16="http://schemas.microsoft.com/office/drawing/2014/main" id="{1A6BDA72-31EC-4D7F-96C5-466FF5ADB0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06FEAB-D4BD-4592-9ACF-9F0DF74F1CC4}"/>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131684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C19B-4C76-4598-AB62-C37AB002C7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9B5778-3E67-4DE2-B737-2E31EAFCFE55}"/>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4" name="Footer Placeholder 3">
            <a:extLst>
              <a:ext uri="{FF2B5EF4-FFF2-40B4-BE49-F238E27FC236}">
                <a16:creationId xmlns:a16="http://schemas.microsoft.com/office/drawing/2014/main" id="{8FB003D6-F5F2-4C1D-9D05-552B7F69F9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2B44D-769B-43E8-A2B9-5139B06B94D4}"/>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2358389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B79A6E-643B-44CE-96CA-0228C80DFC17}"/>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3" name="Footer Placeholder 2">
            <a:extLst>
              <a:ext uri="{FF2B5EF4-FFF2-40B4-BE49-F238E27FC236}">
                <a16:creationId xmlns:a16="http://schemas.microsoft.com/office/drawing/2014/main" id="{7489F9EB-9346-433B-8040-36E70BAA89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FEA4F-A366-4EF9-99FC-772E1B17B7E0}"/>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232609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F24CA-6B80-49F6-B17D-20DD65775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112A3F-E010-428D-A693-F545B6DA2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EB4C35-9008-4F6E-82ED-B5B7554D6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0FB477-3D0E-4545-9AA6-2DEEC471F999}"/>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6" name="Footer Placeholder 5">
            <a:extLst>
              <a:ext uri="{FF2B5EF4-FFF2-40B4-BE49-F238E27FC236}">
                <a16:creationId xmlns:a16="http://schemas.microsoft.com/office/drawing/2014/main" id="{7DE860DA-F456-40CF-ADB9-3ADC91BC7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BB7A7-ADC4-440B-A510-51956582D862}"/>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388972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F5CA-1EF2-46BB-85D0-AC49420FA2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F1BCC2-B61B-43E7-A758-0B4D36DBB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FC9015-39E8-4FBE-B478-A011FDB621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CE984-2C7A-4B32-90F2-A16330D7806E}"/>
              </a:ext>
            </a:extLst>
          </p:cNvPr>
          <p:cNvSpPr>
            <a:spLocks noGrp="1"/>
          </p:cNvSpPr>
          <p:nvPr>
            <p:ph type="dt" sz="half" idx="10"/>
          </p:nvPr>
        </p:nvSpPr>
        <p:spPr/>
        <p:txBody>
          <a:bodyPr/>
          <a:lstStyle/>
          <a:p>
            <a:fld id="{D383261C-B6DB-40C0-B25A-B9BFCFF01746}" type="datetimeFigureOut">
              <a:rPr lang="en-US" smtClean="0"/>
              <a:t>12/21/2019</a:t>
            </a:fld>
            <a:endParaRPr lang="en-US"/>
          </a:p>
        </p:txBody>
      </p:sp>
      <p:sp>
        <p:nvSpPr>
          <p:cNvPr id="6" name="Footer Placeholder 5">
            <a:extLst>
              <a:ext uri="{FF2B5EF4-FFF2-40B4-BE49-F238E27FC236}">
                <a16:creationId xmlns:a16="http://schemas.microsoft.com/office/drawing/2014/main" id="{B9C6996B-A729-4BB7-9CF5-0ED76B613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7F094-FD29-4F85-94BC-C32ECEDBC4B3}"/>
              </a:ext>
            </a:extLst>
          </p:cNvPr>
          <p:cNvSpPr>
            <a:spLocks noGrp="1"/>
          </p:cNvSpPr>
          <p:nvPr>
            <p:ph type="sldNum" sz="quarter" idx="12"/>
          </p:nvPr>
        </p:nvSpPr>
        <p:spPr/>
        <p:txBody>
          <a:bodyPr/>
          <a:lstStyle/>
          <a:p>
            <a:fld id="{59ABA0B9-102D-4A18-AFD3-9BA4FDBBD268}" type="slidenum">
              <a:rPr lang="en-US" smtClean="0"/>
              <a:t>‹#›</a:t>
            </a:fld>
            <a:endParaRPr lang="en-US"/>
          </a:p>
        </p:txBody>
      </p:sp>
    </p:spTree>
    <p:extLst>
      <p:ext uri="{BB962C8B-B14F-4D97-AF65-F5344CB8AC3E}">
        <p14:creationId xmlns:p14="http://schemas.microsoft.com/office/powerpoint/2010/main" val="3404460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145FF7-C469-4D25-9A82-9DF962B1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EB8DD-DD56-4E2F-84BF-DB76D218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47779-84E6-4F3D-8584-09D466C8F7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3261C-B6DB-40C0-B25A-B9BFCFF01746}" type="datetimeFigureOut">
              <a:rPr lang="en-US" smtClean="0"/>
              <a:t>12/21/2019</a:t>
            </a:fld>
            <a:endParaRPr lang="en-US"/>
          </a:p>
        </p:txBody>
      </p:sp>
      <p:sp>
        <p:nvSpPr>
          <p:cNvPr id="5" name="Footer Placeholder 4">
            <a:extLst>
              <a:ext uri="{FF2B5EF4-FFF2-40B4-BE49-F238E27FC236}">
                <a16:creationId xmlns:a16="http://schemas.microsoft.com/office/drawing/2014/main" id="{5211DE54-F07C-4792-910D-BB91420FC2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BF2A12-B7B6-4047-986D-8AD0378365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BA0B9-102D-4A18-AFD3-9BA4FDBBD268}" type="slidenum">
              <a:rPr lang="en-US" smtClean="0"/>
              <a:t>‹#›</a:t>
            </a:fld>
            <a:endParaRPr lang="en-US"/>
          </a:p>
        </p:txBody>
      </p:sp>
    </p:spTree>
    <p:extLst>
      <p:ext uri="{BB962C8B-B14F-4D97-AF65-F5344CB8AC3E}">
        <p14:creationId xmlns:p14="http://schemas.microsoft.com/office/powerpoint/2010/main" val="2474561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2D3A7C1-5506-4EC3-84AA-E20AC8F8B2FB}"/>
              </a:ext>
            </a:extLst>
          </p:cNvPr>
          <p:cNvSpPr/>
          <p:nvPr/>
        </p:nvSpPr>
        <p:spPr>
          <a:xfrm>
            <a:off x="0" y="0"/>
            <a:ext cx="12191979" cy="6858000"/>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A8DF2A-7F7A-4D56-82CD-F1AC68A05345}"/>
              </a:ext>
            </a:extLst>
          </p:cNvPr>
          <p:cNvSpPr txBox="1"/>
          <p:nvPr/>
        </p:nvSpPr>
        <p:spPr>
          <a:xfrm>
            <a:off x="2475079" y="2639813"/>
            <a:ext cx="7241821" cy="707886"/>
          </a:xfrm>
          <a:prstGeom prst="rect">
            <a:avLst/>
          </a:prstGeom>
          <a:noFill/>
        </p:spPr>
        <p:txBody>
          <a:bodyPr wrap="square" rtlCol="0">
            <a:spAutoFit/>
          </a:bodyPr>
          <a:lstStyle/>
          <a:p>
            <a:pPr algn="ctr"/>
            <a:r>
              <a:rPr lang="en-US" sz="4000" b="1" dirty="0">
                <a:solidFill>
                  <a:schemeClr val="bg1"/>
                </a:solidFill>
                <a:effectLst>
                  <a:outerShdw blurRad="50800" dist="38100" dir="5400000" algn="t" rotWithShape="0">
                    <a:prstClr val="black">
                      <a:alpha val="40000"/>
                    </a:prstClr>
                  </a:outerShdw>
                </a:effectLst>
                <a:latin typeface="Roboto" panose="02000000000000000000" pitchFamily="50" charset="0"/>
                <a:ea typeface="Roboto" panose="02000000000000000000" pitchFamily="50" charset="0"/>
              </a:rPr>
              <a:t>Come</a:t>
            </a:r>
            <a:r>
              <a:rPr lang="en-US" sz="4000" b="1" dirty="0">
                <a:solidFill>
                  <a:schemeClr val="bg1"/>
                </a:solidFill>
                <a:effectLst>
                  <a:outerShdw blurRad="50800" dist="38100" dir="5400000" algn="t" rotWithShape="0">
                    <a:prstClr val="black">
                      <a:alpha val="40000"/>
                    </a:prstClr>
                  </a:outerShdw>
                </a:effectLst>
              </a:rPr>
              <a:t> Worship With Us!</a:t>
            </a:r>
          </a:p>
        </p:txBody>
      </p:sp>
      <p:sp>
        <p:nvSpPr>
          <p:cNvPr id="8" name="TextBox 7">
            <a:extLst>
              <a:ext uri="{FF2B5EF4-FFF2-40B4-BE49-F238E27FC236}">
                <a16:creationId xmlns:a16="http://schemas.microsoft.com/office/drawing/2014/main" id="{ED8CF361-348A-40B4-94AA-45444B756D60}"/>
              </a:ext>
            </a:extLst>
          </p:cNvPr>
          <p:cNvSpPr txBox="1"/>
          <p:nvPr/>
        </p:nvSpPr>
        <p:spPr>
          <a:xfrm>
            <a:off x="4152178" y="3323894"/>
            <a:ext cx="3887621" cy="1200329"/>
          </a:xfrm>
          <a:prstGeom prst="rect">
            <a:avLst/>
          </a:prstGeom>
          <a:noFill/>
        </p:spPr>
        <p:txBody>
          <a:bodyPr wrap="square" rtlCol="0">
            <a:spAutoFit/>
          </a:bodyPr>
          <a:lstStyle/>
          <a:p>
            <a:pPr algn="ctr"/>
            <a:r>
              <a:rPr lang="en-US" sz="2400" dirty="0">
                <a:solidFill>
                  <a:schemeClr val="bg1"/>
                </a:solidFill>
                <a:effectLst>
                  <a:outerShdw blurRad="50800" dist="38100" dir="5400000" algn="t" rotWithShape="0">
                    <a:prstClr val="black">
                      <a:alpha val="40000"/>
                    </a:prstClr>
                  </a:outerShdw>
                </a:effectLst>
              </a:rPr>
              <a:t>Connect Groups at 9:30 AM</a:t>
            </a:r>
          </a:p>
          <a:p>
            <a:pPr algn="ctr"/>
            <a:r>
              <a:rPr lang="en-US" sz="2400" dirty="0">
                <a:solidFill>
                  <a:schemeClr val="bg1"/>
                </a:solidFill>
                <a:effectLst>
                  <a:outerShdw blurRad="50800" dist="38100" dir="5400000" algn="t" rotWithShape="0">
                    <a:prstClr val="black">
                      <a:alpha val="40000"/>
                    </a:prstClr>
                  </a:outerShdw>
                </a:effectLst>
              </a:rPr>
              <a:t>Worship Service at 10:45 AM</a:t>
            </a:r>
          </a:p>
          <a:p>
            <a:pPr algn="ctr"/>
            <a:r>
              <a:rPr lang="en-US" sz="2400" dirty="0">
                <a:solidFill>
                  <a:schemeClr val="bg1"/>
                </a:solidFill>
                <a:effectLst>
                  <a:outerShdw blurRad="50800" dist="38100" dir="5400000" algn="t" rotWithShape="0">
                    <a:prstClr val="black">
                      <a:alpha val="40000"/>
                    </a:prstClr>
                  </a:outerShdw>
                </a:effectLst>
              </a:rPr>
              <a:t>Sunday Evenings at 6:00 PM</a:t>
            </a:r>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1D6D443-2FBC-4153-AFAA-ECF60AD64F80}"/>
              </a:ext>
            </a:extLst>
          </p:cNvPr>
          <p:cNvGrpSpPr/>
          <p:nvPr/>
        </p:nvGrpSpPr>
        <p:grpSpPr>
          <a:xfrm>
            <a:off x="0" y="0"/>
            <a:ext cx="12191980" cy="620785"/>
            <a:chOff x="0" y="0"/>
            <a:chExt cx="12191980" cy="620785"/>
          </a:xfrm>
        </p:grpSpPr>
        <p:grpSp>
          <p:nvGrpSpPr>
            <p:cNvPr id="16" name="Group 15">
              <a:extLst>
                <a:ext uri="{FF2B5EF4-FFF2-40B4-BE49-F238E27FC236}">
                  <a16:creationId xmlns:a16="http://schemas.microsoft.com/office/drawing/2014/main" id="{8FECC315-092C-4461-9335-AA11049E3205}"/>
                </a:ext>
              </a:extLst>
            </p:cNvPr>
            <p:cNvGrpSpPr/>
            <p:nvPr/>
          </p:nvGrpSpPr>
          <p:grpSpPr>
            <a:xfrm>
              <a:off x="0" y="0"/>
              <a:ext cx="12191980" cy="620785"/>
              <a:chOff x="0" y="0"/>
              <a:chExt cx="12191980" cy="620785"/>
            </a:xfrm>
          </p:grpSpPr>
          <p:sp>
            <p:nvSpPr>
              <p:cNvPr id="21" name="Rectangle 20">
                <a:extLst>
                  <a:ext uri="{FF2B5EF4-FFF2-40B4-BE49-F238E27FC236}">
                    <a16:creationId xmlns:a16="http://schemas.microsoft.com/office/drawing/2014/main" id="{2E2282FA-A8CE-499B-8440-3F5A562390FD}"/>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lose up of a logo&#10;&#10;Description automatically generated">
                <a:extLst>
                  <a:ext uri="{FF2B5EF4-FFF2-40B4-BE49-F238E27FC236}">
                    <a16:creationId xmlns:a16="http://schemas.microsoft.com/office/drawing/2014/main" id="{50A52FF2-75C8-4066-A9AF-E4352FB6E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23" name="Group 22">
                <a:extLst>
                  <a:ext uri="{FF2B5EF4-FFF2-40B4-BE49-F238E27FC236}">
                    <a16:creationId xmlns:a16="http://schemas.microsoft.com/office/drawing/2014/main" id="{39B038F5-2753-4D18-9F9A-5CA461A42E76}"/>
                  </a:ext>
                </a:extLst>
              </p:cNvPr>
              <p:cNvGrpSpPr/>
              <p:nvPr/>
            </p:nvGrpSpPr>
            <p:grpSpPr>
              <a:xfrm>
                <a:off x="132139" y="191774"/>
                <a:ext cx="256005" cy="246214"/>
                <a:chOff x="132139" y="191774"/>
                <a:chExt cx="256005" cy="246214"/>
              </a:xfrm>
            </p:grpSpPr>
            <p:sp>
              <p:nvSpPr>
                <p:cNvPr id="24" name="Rectangle 23">
                  <a:extLst>
                    <a:ext uri="{FF2B5EF4-FFF2-40B4-BE49-F238E27FC236}">
                      <a16:creationId xmlns:a16="http://schemas.microsoft.com/office/drawing/2014/main" id="{DBC7A80B-675A-4DA0-BAB6-CF703777C87E}"/>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3F85455-1ED6-4465-98A9-A437DA2FB4F7}"/>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9648874-41A8-4F7A-A226-8ECD6E916253}"/>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194A1303-4F2E-4D13-AB85-5F75F21DB316}"/>
                </a:ext>
              </a:extLst>
            </p:cNvPr>
            <p:cNvGrpSpPr/>
            <p:nvPr/>
          </p:nvGrpSpPr>
          <p:grpSpPr>
            <a:xfrm>
              <a:off x="11342769" y="211772"/>
              <a:ext cx="717091" cy="203356"/>
              <a:chOff x="11192375" y="287604"/>
              <a:chExt cx="717091" cy="203356"/>
            </a:xfrm>
          </p:grpSpPr>
          <p:pic>
            <p:nvPicPr>
              <p:cNvPr id="18" name="Picture 17">
                <a:extLst>
                  <a:ext uri="{FF2B5EF4-FFF2-40B4-BE49-F238E27FC236}">
                    <a16:creationId xmlns:a16="http://schemas.microsoft.com/office/drawing/2014/main" id="{EAE378BC-DAE3-42B8-9484-F09EE7512871}"/>
                  </a:ext>
                </a:extLst>
              </p:cNvPr>
              <p:cNvPicPr>
                <a:picLocks noChangeAspect="1"/>
              </p:cNvPicPr>
              <p:nvPr/>
            </p:nvPicPr>
            <p:blipFill>
              <a:blip r:embed="rId4">
                <a:duotone>
                  <a:schemeClr val="bg2">
                    <a:shade val="45000"/>
                    <a:satMod val="135000"/>
                  </a:schemeClr>
                  <a:prstClr val="white"/>
                </a:duotone>
              </a:blip>
              <a:stretch>
                <a:fillRect/>
              </a:stretch>
            </p:blipFill>
            <p:spPr>
              <a:xfrm>
                <a:off x="11192375" y="291446"/>
                <a:ext cx="193961" cy="188731"/>
              </a:xfrm>
              <a:prstGeom prst="rect">
                <a:avLst/>
              </a:prstGeom>
            </p:spPr>
          </p:pic>
          <p:pic>
            <p:nvPicPr>
              <p:cNvPr id="19" name="Picture 18">
                <a:extLst>
                  <a:ext uri="{FF2B5EF4-FFF2-40B4-BE49-F238E27FC236}">
                    <a16:creationId xmlns:a16="http://schemas.microsoft.com/office/drawing/2014/main" id="{C7C6723A-343E-45C2-BBF2-9371A7B6EC4E}"/>
                  </a:ext>
                </a:extLst>
              </p:cNvPr>
              <p:cNvPicPr>
                <a:picLocks noChangeAspect="1"/>
              </p:cNvPicPr>
              <p:nvPr/>
            </p:nvPicPr>
            <p:blipFill>
              <a:blip r:embed="rId5">
                <a:duotone>
                  <a:schemeClr val="bg2">
                    <a:shade val="45000"/>
                    <a:satMod val="135000"/>
                  </a:schemeClr>
                  <a:prstClr val="white"/>
                </a:duotone>
              </a:blip>
              <a:stretch>
                <a:fillRect/>
              </a:stretch>
            </p:blipFill>
            <p:spPr>
              <a:xfrm>
                <a:off x="11432993" y="287604"/>
                <a:ext cx="193961" cy="197385"/>
              </a:xfrm>
              <a:prstGeom prst="rect">
                <a:avLst/>
              </a:prstGeom>
            </p:spPr>
          </p:pic>
          <p:pic>
            <p:nvPicPr>
              <p:cNvPr id="20" name="Picture 19">
                <a:extLst>
                  <a:ext uri="{FF2B5EF4-FFF2-40B4-BE49-F238E27FC236}">
                    <a16:creationId xmlns:a16="http://schemas.microsoft.com/office/drawing/2014/main" id="{4B327640-608E-4447-9667-11F7AF2677F9}"/>
                  </a:ext>
                </a:extLst>
              </p:cNvPr>
              <p:cNvPicPr>
                <a:picLocks noChangeAspect="1"/>
              </p:cNvPicPr>
              <p:nvPr/>
            </p:nvPicPr>
            <p:blipFill>
              <a:blip r:embed="rId6">
                <a:duotone>
                  <a:schemeClr val="bg2">
                    <a:shade val="45000"/>
                    <a:satMod val="135000"/>
                  </a:schemeClr>
                  <a:prstClr val="white"/>
                </a:duotone>
              </a:blip>
              <a:stretch>
                <a:fillRect/>
              </a:stretch>
            </p:blipFill>
            <p:spPr>
              <a:xfrm>
                <a:off x="11676678" y="293575"/>
                <a:ext cx="232788" cy="197385"/>
              </a:xfrm>
              <a:prstGeom prst="rect">
                <a:avLst/>
              </a:prstGeom>
            </p:spPr>
          </p:pic>
        </p:grpSp>
      </p:grpSp>
    </p:spTree>
    <p:extLst>
      <p:ext uri="{BB962C8B-B14F-4D97-AF65-F5344CB8AC3E}">
        <p14:creationId xmlns:p14="http://schemas.microsoft.com/office/powerpoint/2010/main" val="34821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74E919B-80FD-454B-AE1F-891A45881876}"/>
              </a:ext>
            </a:extLst>
          </p:cNvPr>
          <p:cNvSpPr/>
          <p:nvPr/>
        </p:nvSpPr>
        <p:spPr>
          <a:xfrm>
            <a:off x="0" y="0"/>
            <a:ext cx="12191979" cy="68580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184CC6E-0B86-43CA-B954-48D2918F66AF}"/>
              </a:ext>
            </a:extLst>
          </p:cNvPr>
          <p:cNvSpPr/>
          <p:nvPr/>
        </p:nvSpPr>
        <p:spPr>
          <a:xfrm>
            <a:off x="-22" y="617952"/>
            <a:ext cx="1933597" cy="62400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A8DF2A-7F7A-4D56-82CD-F1AC68A05345}"/>
              </a:ext>
            </a:extLst>
          </p:cNvPr>
          <p:cNvSpPr txBox="1"/>
          <p:nvPr/>
        </p:nvSpPr>
        <p:spPr>
          <a:xfrm>
            <a:off x="2475079" y="2639813"/>
            <a:ext cx="7241821" cy="707886"/>
          </a:xfrm>
          <a:prstGeom prst="rect">
            <a:avLst/>
          </a:prstGeom>
          <a:noFill/>
        </p:spPr>
        <p:txBody>
          <a:bodyPr wrap="square" rtlCol="0">
            <a:spAutoFit/>
          </a:bodyPr>
          <a:lstStyle/>
          <a:p>
            <a:pPr algn="ctr"/>
            <a:r>
              <a:rPr lang="en-US" sz="4000" b="1" dirty="0">
                <a:solidFill>
                  <a:schemeClr val="bg1"/>
                </a:solidFill>
                <a:effectLst>
                  <a:outerShdw blurRad="50800" dist="38100" dir="5400000" algn="t" rotWithShape="0">
                    <a:prstClr val="black">
                      <a:alpha val="40000"/>
                    </a:prstClr>
                  </a:outerShdw>
                </a:effectLst>
                <a:latin typeface="Roboto" panose="02000000000000000000" pitchFamily="50" charset="0"/>
                <a:ea typeface="Roboto" panose="02000000000000000000" pitchFamily="50" charset="0"/>
              </a:rPr>
              <a:t>Come</a:t>
            </a:r>
            <a:r>
              <a:rPr lang="en-US" sz="4000" b="1" dirty="0">
                <a:solidFill>
                  <a:schemeClr val="bg1"/>
                </a:solidFill>
                <a:effectLst>
                  <a:outerShdw blurRad="50800" dist="38100" dir="5400000" algn="t" rotWithShape="0">
                    <a:prstClr val="black">
                      <a:alpha val="40000"/>
                    </a:prstClr>
                  </a:outerShdw>
                </a:effectLst>
              </a:rPr>
              <a:t> Worship With Us!</a:t>
            </a:r>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2A6D85-D98D-4577-AFCD-DF53EFDA2DAE}"/>
              </a:ext>
            </a:extLst>
          </p:cNvPr>
          <p:cNvSpPr/>
          <p:nvPr/>
        </p:nvSpPr>
        <p:spPr>
          <a:xfrm>
            <a:off x="-23" y="797850"/>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12435B"/>
                </a:solidFill>
                <a:latin typeface="Roboto" panose="02000000000000000000" pitchFamily="50" charset="0"/>
                <a:ea typeface="Roboto" panose="02000000000000000000" pitchFamily="50" charset="0"/>
              </a:rPr>
              <a:t>About Us</a:t>
            </a:r>
          </a:p>
        </p:txBody>
      </p:sp>
      <p:sp>
        <p:nvSpPr>
          <p:cNvPr id="22" name="Rectangle 21">
            <a:extLst>
              <a:ext uri="{FF2B5EF4-FFF2-40B4-BE49-F238E27FC236}">
                <a16:creationId xmlns:a16="http://schemas.microsoft.com/office/drawing/2014/main" id="{E1B909BA-4286-4020-9AA2-574AD84BACDC}"/>
              </a:ext>
            </a:extLst>
          </p:cNvPr>
          <p:cNvSpPr/>
          <p:nvPr/>
        </p:nvSpPr>
        <p:spPr>
          <a:xfrm>
            <a:off x="0" y="1149561"/>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12435B"/>
                </a:solidFill>
                <a:latin typeface="Roboto" panose="02000000000000000000" pitchFamily="50" charset="0"/>
                <a:ea typeface="Roboto" panose="02000000000000000000" pitchFamily="50" charset="0"/>
              </a:rPr>
              <a:t>Adult Ministry</a:t>
            </a:r>
          </a:p>
        </p:txBody>
      </p:sp>
      <p:sp>
        <p:nvSpPr>
          <p:cNvPr id="23" name="Rectangle 22">
            <a:extLst>
              <a:ext uri="{FF2B5EF4-FFF2-40B4-BE49-F238E27FC236}">
                <a16:creationId xmlns:a16="http://schemas.microsoft.com/office/drawing/2014/main" id="{A8A6EEBA-6956-41CF-8A01-56AE3A904DB7}"/>
              </a:ext>
            </a:extLst>
          </p:cNvPr>
          <p:cNvSpPr/>
          <p:nvPr/>
        </p:nvSpPr>
        <p:spPr>
          <a:xfrm>
            <a:off x="-44" y="1501272"/>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12435B"/>
                </a:solidFill>
                <a:latin typeface="Roboto" panose="02000000000000000000" pitchFamily="50" charset="0"/>
                <a:ea typeface="Roboto" panose="02000000000000000000" pitchFamily="50" charset="0"/>
              </a:rPr>
              <a:t>Children’s Ministry</a:t>
            </a:r>
          </a:p>
        </p:txBody>
      </p:sp>
      <p:sp>
        <p:nvSpPr>
          <p:cNvPr id="24" name="Rectangle 23">
            <a:extLst>
              <a:ext uri="{FF2B5EF4-FFF2-40B4-BE49-F238E27FC236}">
                <a16:creationId xmlns:a16="http://schemas.microsoft.com/office/drawing/2014/main" id="{F98CB8E5-ABAE-41D5-B5AA-BADD58B8300C}"/>
              </a:ext>
            </a:extLst>
          </p:cNvPr>
          <p:cNvSpPr/>
          <p:nvPr/>
        </p:nvSpPr>
        <p:spPr>
          <a:xfrm>
            <a:off x="-44" y="1852983"/>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12435B"/>
                </a:solidFill>
                <a:latin typeface="Roboto" panose="02000000000000000000" pitchFamily="50" charset="0"/>
                <a:ea typeface="Roboto" panose="02000000000000000000" pitchFamily="50" charset="0"/>
              </a:rPr>
              <a:t>    Awana</a:t>
            </a:r>
          </a:p>
        </p:txBody>
      </p:sp>
      <p:sp>
        <p:nvSpPr>
          <p:cNvPr id="25" name="Rectangle 24">
            <a:extLst>
              <a:ext uri="{FF2B5EF4-FFF2-40B4-BE49-F238E27FC236}">
                <a16:creationId xmlns:a16="http://schemas.microsoft.com/office/drawing/2014/main" id="{7F250FFC-638F-4AF4-A43D-74549B406ED4}"/>
              </a:ext>
            </a:extLst>
          </p:cNvPr>
          <p:cNvSpPr/>
          <p:nvPr/>
        </p:nvSpPr>
        <p:spPr>
          <a:xfrm>
            <a:off x="-45" y="2204694"/>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12435B"/>
                </a:solidFill>
                <a:latin typeface="Roboto" panose="02000000000000000000" pitchFamily="50" charset="0"/>
                <a:ea typeface="Roboto" panose="02000000000000000000" pitchFamily="50" charset="0"/>
              </a:rPr>
              <a:t>    King’s Kids</a:t>
            </a:r>
          </a:p>
        </p:txBody>
      </p:sp>
      <p:sp>
        <p:nvSpPr>
          <p:cNvPr id="26" name="Rectangle 25">
            <a:extLst>
              <a:ext uri="{FF2B5EF4-FFF2-40B4-BE49-F238E27FC236}">
                <a16:creationId xmlns:a16="http://schemas.microsoft.com/office/drawing/2014/main" id="{E8A03349-8563-46F8-9ED7-0927BD059EB7}"/>
              </a:ext>
            </a:extLst>
          </p:cNvPr>
          <p:cNvSpPr/>
          <p:nvPr/>
        </p:nvSpPr>
        <p:spPr>
          <a:xfrm>
            <a:off x="-46" y="2556405"/>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12435B"/>
                </a:solidFill>
                <a:latin typeface="Roboto" panose="02000000000000000000" pitchFamily="50" charset="0"/>
                <a:ea typeface="Roboto" panose="02000000000000000000" pitchFamily="50" charset="0"/>
              </a:rPr>
              <a:t>    Toddler Time</a:t>
            </a:r>
          </a:p>
        </p:txBody>
      </p:sp>
      <p:sp>
        <p:nvSpPr>
          <p:cNvPr id="27" name="Rectangle 26">
            <a:extLst>
              <a:ext uri="{FF2B5EF4-FFF2-40B4-BE49-F238E27FC236}">
                <a16:creationId xmlns:a16="http://schemas.microsoft.com/office/drawing/2014/main" id="{88EFA8C2-2BFC-401A-8E57-8DFC51D87D01}"/>
              </a:ext>
            </a:extLst>
          </p:cNvPr>
          <p:cNvSpPr/>
          <p:nvPr/>
        </p:nvSpPr>
        <p:spPr>
          <a:xfrm>
            <a:off x="0" y="2908116"/>
            <a:ext cx="1933597" cy="298605"/>
          </a:xfrm>
          <a:prstGeom prst="rect">
            <a:avLst/>
          </a:prstGeom>
          <a:solidFill>
            <a:schemeClr val="bg1"/>
          </a:solidFill>
          <a:ln w="3175">
            <a:noFill/>
          </a:ln>
          <a:effectLst>
            <a:outerShdw dist="127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12435B"/>
                </a:solidFill>
                <a:latin typeface="Roboto" panose="02000000000000000000" pitchFamily="50" charset="0"/>
                <a:ea typeface="Roboto" panose="02000000000000000000" pitchFamily="50" charset="0"/>
              </a:rPr>
              <a:t>    Youth Impact</a:t>
            </a:r>
          </a:p>
        </p:txBody>
      </p:sp>
      <p:sp>
        <p:nvSpPr>
          <p:cNvPr id="28" name="TextBox 27">
            <a:extLst>
              <a:ext uri="{FF2B5EF4-FFF2-40B4-BE49-F238E27FC236}">
                <a16:creationId xmlns:a16="http://schemas.microsoft.com/office/drawing/2014/main" id="{03F95F60-5F76-4919-9CAC-2F68FE2EE4B7}"/>
              </a:ext>
            </a:extLst>
          </p:cNvPr>
          <p:cNvSpPr txBox="1"/>
          <p:nvPr/>
        </p:nvSpPr>
        <p:spPr>
          <a:xfrm>
            <a:off x="4152178" y="3323894"/>
            <a:ext cx="3887621" cy="1200329"/>
          </a:xfrm>
          <a:prstGeom prst="rect">
            <a:avLst/>
          </a:prstGeom>
          <a:noFill/>
        </p:spPr>
        <p:txBody>
          <a:bodyPr wrap="square" rtlCol="0">
            <a:spAutoFit/>
          </a:bodyPr>
          <a:lstStyle/>
          <a:p>
            <a:pPr algn="ctr"/>
            <a:r>
              <a:rPr lang="en-US" sz="2400" dirty="0">
                <a:solidFill>
                  <a:schemeClr val="bg1"/>
                </a:solidFill>
                <a:effectLst>
                  <a:outerShdw blurRad="50800" dist="38100" dir="5400000" algn="t" rotWithShape="0">
                    <a:prstClr val="black">
                      <a:alpha val="40000"/>
                    </a:prstClr>
                  </a:outerShdw>
                </a:effectLst>
              </a:rPr>
              <a:t>Connect Groups at 9:30 AM</a:t>
            </a:r>
          </a:p>
          <a:p>
            <a:pPr algn="ctr"/>
            <a:r>
              <a:rPr lang="en-US" sz="2400" dirty="0">
                <a:solidFill>
                  <a:schemeClr val="bg1"/>
                </a:solidFill>
                <a:effectLst>
                  <a:outerShdw blurRad="50800" dist="38100" dir="5400000" algn="t" rotWithShape="0">
                    <a:prstClr val="black">
                      <a:alpha val="40000"/>
                    </a:prstClr>
                  </a:outerShdw>
                </a:effectLst>
              </a:rPr>
              <a:t>Worship Service at 10:45 AM</a:t>
            </a:r>
          </a:p>
          <a:p>
            <a:pPr algn="ctr"/>
            <a:r>
              <a:rPr lang="en-US" sz="2400" dirty="0">
                <a:solidFill>
                  <a:schemeClr val="bg1"/>
                </a:solidFill>
                <a:effectLst>
                  <a:outerShdw blurRad="50800" dist="38100" dir="5400000" algn="t" rotWithShape="0">
                    <a:prstClr val="black">
                      <a:alpha val="40000"/>
                    </a:prstClr>
                  </a:outerShdw>
                </a:effectLst>
              </a:rPr>
              <a:t>Sunday Evenings at 6:00 PM</a:t>
            </a:r>
          </a:p>
        </p:txBody>
      </p:sp>
      <p:pic>
        <p:nvPicPr>
          <p:cNvPr id="29" name="Picture 28">
            <a:extLst>
              <a:ext uri="{FF2B5EF4-FFF2-40B4-BE49-F238E27FC236}">
                <a16:creationId xmlns:a16="http://schemas.microsoft.com/office/drawing/2014/main" id="{F87D9E78-2882-486D-BE9D-08352834A801}"/>
              </a:ext>
            </a:extLst>
          </p:cNvPr>
          <p:cNvPicPr>
            <a:picLocks noChangeAspect="1"/>
          </p:cNvPicPr>
          <p:nvPr/>
        </p:nvPicPr>
        <p:blipFill>
          <a:blip r:embed="rId3"/>
          <a:stretch>
            <a:fillRect/>
          </a:stretch>
        </p:blipFill>
        <p:spPr>
          <a:xfrm>
            <a:off x="1688544" y="1579629"/>
            <a:ext cx="163347" cy="141891"/>
          </a:xfrm>
          <a:prstGeom prst="rect">
            <a:avLst/>
          </a:prstGeom>
        </p:spPr>
      </p:pic>
      <p:pic>
        <p:nvPicPr>
          <p:cNvPr id="31" name="Picture 30">
            <a:extLst>
              <a:ext uri="{FF2B5EF4-FFF2-40B4-BE49-F238E27FC236}">
                <a16:creationId xmlns:a16="http://schemas.microsoft.com/office/drawing/2014/main" id="{90669583-0D6C-4697-A063-2A89DC4E5E4B}"/>
              </a:ext>
            </a:extLst>
          </p:cNvPr>
          <p:cNvPicPr>
            <a:picLocks noChangeAspect="1"/>
          </p:cNvPicPr>
          <p:nvPr/>
        </p:nvPicPr>
        <p:blipFill>
          <a:blip r:embed="rId3"/>
          <a:stretch>
            <a:fillRect/>
          </a:stretch>
        </p:blipFill>
        <p:spPr>
          <a:xfrm rot="10800000">
            <a:off x="1688543" y="1227917"/>
            <a:ext cx="163347" cy="141891"/>
          </a:xfrm>
          <a:prstGeom prst="rect">
            <a:avLst/>
          </a:prstGeom>
        </p:spPr>
      </p:pic>
      <p:pic>
        <p:nvPicPr>
          <p:cNvPr id="32" name="Picture 31">
            <a:extLst>
              <a:ext uri="{FF2B5EF4-FFF2-40B4-BE49-F238E27FC236}">
                <a16:creationId xmlns:a16="http://schemas.microsoft.com/office/drawing/2014/main" id="{6D03FA23-20EB-4E0E-ABB1-A6CDF8400640}"/>
              </a:ext>
            </a:extLst>
          </p:cNvPr>
          <p:cNvPicPr>
            <a:picLocks noChangeAspect="1"/>
          </p:cNvPicPr>
          <p:nvPr/>
        </p:nvPicPr>
        <p:blipFill>
          <a:blip r:embed="rId3"/>
          <a:stretch>
            <a:fillRect/>
          </a:stretch>
        </p:blipFill>
        <p:spPr>
          <a:xfrm rot="10800000">
            <a:off x="1688542" y="876206"/>
            <a:ext cx="163347" cy="141891"/>
          </a:xfrm>
          <a:prstGeom prst="rect">
            <a:avLst/>
          </a:prstGeom>
        </p:spPr>
      </p:pic>
      <p:grpSp>
        <p:nvGrpSpPr>
          <p:cNvPr id="44" name="Group 43">
            <a:extLst>
              <a:ext uri="{FF2B5EF4-FFF2-40B4-BE49-F238E27FC236}">
                <a16:creationId xmlns:a16="http://schemas.microsoft.com/office/drawing/2014/main" id="{7335CD22-5B2E-47B4-A879-1C3B6EAE63F2}"/>
              </a:ext>
            </a:extLst>
          </p:cNvPr>
          <p:cNvGrpSpPr/>
          <p:nvPr/>
        </p:nvGrpSpPr>
        <p:grpSpPr>
          <a:xfrm>
            <a:off x="0" y="0"/>
            <a:ext cx="12191980" cy="620785"/>
            <a:chOff x="0" y="0"/>
            <a:chExt cx="12191980" cy="620785"/>
          </a:xfrm>
        </p:grpSpPr>
        <p:grpSp>
          <p:nvGrpSpPr>
            <p:cNvPr id="34" name="Group 33">
              <a:extLst>
                <a:ext uri="{FF2B5EF4-FFF2-40B4-BE49-F238E27FC236}">
                  <a16:creationId xmlns:a16="http://schemas.microsoft.com/office/drawing/2014/main" id="{742046B2-EFF3-4634-91F3-60EAFFC80736}"/>
                </a:ext>
              </a:extLst>
            </p:cNvPr>
            <p:cNvGrpSpPr/>
            <p:nvPr/>
          </p:nvGrpSpPr>
          <p:grpSpPr>
            <a:xfrm>
              <a:off x="0" y="0"/>
              <a:ext cx="12191980" cy="620785"/>
              <a:chOff x="0" y="0"/>
              <a:chExt cx="12191980" cy="620785"/>
            </a:xfrm>
          </p:grpSpPr>
          <p:sp>
            <p:nvSpPr>
              <p:cNvPr id="35" name="Rectangle 34">
                <a:extLst>
                  <a:ext uri="{FF2B5EF4-FFF2-40B4-BE49-F238E27FC236}">
                    <a16:creationId xmlns:a16="http://schemas.microsoft.com/office/drawing/2014/main" id="{42312F6C-76AF-433A-93E4-94FA1E9F38D2}"/>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close up of a logo&#10;&#10;Description automatically generated">
                <a:extLst>
                  <a:ext uri="{FF2B5EF4-FFF2-40B4-BE49-F238E27FC236}">
                    <a16:creationId xmlns:a16="http://schemas.microsoft.com/office/drawing/2014/main" id="{7D4F8A03-FF71-4D89-B3BD-6FEB018A4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7" name="Group 36">
                <a:extLst>
                  <a:ext uri="{FF2B5EF4-FFF2-40B4-BE49-F238E27FC236}">
                    <a16:creationId xmlns:a16="http://schemas.microsoft.com/office/drawing/2014/main" id="{23CF8647-799B-4F89-B04F-3837F883E305}"/>
                  </a:ext>
                </a:extLst>
              </p:cNvPr>
              <p:cNvGrpSpPr/>
              <p:nvPr/>
            </p:nvGrpSpPr>
            <p:grpSpPr>
              <a:xfrm>
                <a:off x="132139" y="191774"/>
                <a:ext cx="256005" cy="246214"/>
                <a:chOff x="132139" y="191774"/>
                <a:chExt cx="256005" cy="246214"/>
              </a:xfrm>
            </p:grpSpPr>
            <p:sp>
              <p:nvSpPr>
                <p:cNvPr id="38" name="Rectangle 37">
                  <a:extLst>
                    <a:ext uri="{FF2B5EF4-FFF2-40B4-BE49-F238E27FC236}">
                      <a16:creationId xmlns:a16="http://schemas.microsoft.com/office/drawing/2014/main" id="{053E6C76-0D28-4AC3-A56C-ED723E83781A}"/>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7DBA60-E872-4630-A0F5-7B93DE0543D6}"/>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1B0D41-0480-4FE7-B957-A8F84D90E4F8}"/>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 name="Group 42">
              <a:extLst>
                <a:ext uri="{FF2B5EF4-FFF2-40B4-BE49-F238E27FC236}">
                  <a16:creationId xmlns:a16="http://schemas.microsoft.com/office/drawing/2014/main" id="{C83BC565-5E49-47EC-A4BC-8B93FE5107C2}"/>
                </a:ext>
              </a:extLst>
            </p:cNvPr>
            <p:cNvGrpSpPr/>
            <p:nvPr/>
          </p:nvGrpSpPr>
          <p:grpSpPr>
            <a:xfrm>
              <a:off x="11342769" y="211772"/>
              <a:ext cx="717091" cy="203356"/>
              <a:chOff x="11192375" y="287604"/>
              <a:chExt cx="717091" cy="203356"/>
            </a:xfrm>
          </p:grpSpPr>
          <p:pic>
            <p:nvPicPr>
              <p:cNvPr id="30" name="Picture 29">
                <a:extLst>
                  <a:ext uri="{FF2B5EF4-FFF2-40B4-BE49-F238E27FC236}">
                    <a16:creationId xmlns:a16="http://schemas.microsoft.com/office/drawing/2014/main" id="{F12BCF09-7E36-4EA3-85CA-5BEDF792F0AD}"/>
                  </a:ext>
                </a:extLst>
              </p:cNvPr>
              <p:cNvPicPr>
                <a:picLocks noChangeAspect="1"/>
              </p:cNvPicPr>
              <p:nvPr/>
            </p:nvPicPr>
            <p:blipFill>
              <a:blip r:embed="rId5">
                <a:duotone>
                  <a:schemeClr val="bg2">
                    <a:shade val="45000"/>
                    <a:satMod val="135000"/>
                  </a:schemeClr>
                  <a:prstClr val="white"/>
                </a:duotone>
              </a:blip>
              <a:stretch>
                <a:fillRect/>
              </a:stretch>
            </p:blipFill>
            <p:spPr>
              <a:xfrm>
                <a:off x="11192375" y="291446"/>
                <a:ext cx="193961" cy="188731"/>
              </a:xfrm>
              <a:prstGeom prst="rect">
                <a:avLst/>
              </a:prstGeom>
            </p:spPr>
          </p:pic>
          <p:pic>
            <p:nvPicPr>
              <p:cNvPr id="41" name="Picture 40">
                <a:extLst>
                  <a:ext uri="{FF2B5EF4-FFF2-40B4-BE49-F238E27FC236}">
                    <a16:creationId xmlns:a16="http://schemas.microsoft.com/office/drawing/2014/main" id="{2E7FF97F-0B93-4538-8397-FC9FD2500216}"/>
                  </a:ext>
                </a:extLst>
              </p:cNvPr>
              <p:cNvPicPr>
                <a:picLocks noChangeAspect="1"/>
              </p:cNvPicPr>
              <p:nvPr/>
            </p:nvPicPr>
            <p:blipFill>
              <a:blip r:embed="rId6">
                <a:duotone>
                  <a:schemeClr val="bg2">
                    <a:shade val="45000"/>
                    <a:satMod val="135000"/>
                  </a:schemeClr>
                  <a:prstClr val="white"/>
                </a:duotone>
              </a:blip>
              <a:stretch>
                <a:fillRect/>
              </a:stretch>
            </p:blipFill>
            <p:spPr>
              <a:xfrm>
                <a:off x="11432993" y="287604"/>
                <a:ext cx="193961" cy="197385"/>
              </a:xfrm>
              <a:prstGeom prst="rect">
                <a:avLst/>
              </a:prstGeom>
            </p:spPr>
          </p:pic>
          <p:pic>
            <p:nvPicPr>
              <p:cNvPr id="42" name="Picture 41">
                <a:extLst>
                  <a:ext uri="{FF2B5EF4-FFF2-40B4-BE49-F238E27FC236}">
                    <a16:creationId xmlns:a16="http://schemas.microsoft.com/office/drawing/2014/main" id="{AAC59266-FB41-470C-BF56-8B13C90E0AAB}"/>
                  </a:ext>
                </a:extLst>
              </p:cNvPr>
              <p:cNvPicPr>
                <a:picLocks noChangeAspect="1"/>
              </p:cNvPicPr>
              <p:nvPr/>
            </p:nvPicPr>
            <p:blipFill>
              <a:blip r:embed="rId7">
                <a:duotone>
                  <a:schemeClr val="bg2">
                    <a:shade val="45000"/>
                    <a:satMod val="135000"/>
                  </a:schemeClr>
                  <a:prstClr val="white"/>
                </a:duotone>
              </a:blip>
              <a:stretch>
                <a:fillRect/>
              </a:stretch>
            </p:blipFill>
            <p:spPr>
              <a:xfrm>
                <a:off x="11676678" y="293575"/>
                <a:ext cx="232788" cy="197385"/>
              </a:xfrm>
              <a:prstGeom prst="rect">
                <a:avLst/>
              </a:prstGeom>
            </p:spPr>
          </p:pic>
        </p:grpSp>
      </p:grpSp>
    </p:spTree>
    <p:extLst>
      <p:ext uri="{BB962C8B-B14F-4D97-AF65-F5344CB8AC3E}">
        <p14:creationId xmlns:p14="http://schemas.microsoft.com/office/powerpoint/2010/main" val="1373101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1FE01BC-BA86-4447-979F-D36F8A6E0182}"/>
              </a:ext>
            </a:extLst>
          </p:cNvPr>
          <p:cNvSpPr/>
          <p:nvPr/>
        </p:nvSpPr>
        <p:spPr>
          <a:xfrm>
            <a:off x="0" y="0"/>
            <a:ext cx="12191979" cy="6858000"/>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A8DF2A-7F7A-4D56-82CD-F1AC68A05345}"/>
              </a:ext>
            </a:extLst>
          </p:cNvPr>
          <p:cNvSpPr txBox="1"/>
          <p:nvPr/>
        </p:nvSpPr>
        <p:spPr>
          <a:xfrm>
            <a:off x="2475079" y="2639813"/>
            <a:ext cx="7241821" cy="707886"/>
          </a:xfrm>
          <a:prstGeom prst="rect">
            <a:avLst/>
          </a:prstGeom>
          <a:noFill/>
        </p:spPr>
        <p:txBody>
          <a:bodyPr wrap="square" rtlCol="0">
            <a:spAutoFit/>
          </a:bodyPr>
          <a:lstStyle/>
          <a:p>
            <a:pPr algn="ctr"/>
            <a:r>
              <a:rPr lang="en-US" sz="4000" b="1" dirty="0">
                <a:solidFill>
                  <a:schemeClr val="bg1"/>
                </a:solidFill>
                <a:effectLst>
                  <a:outerShdw blurRad="50800" dist="38100" dir="5400000" algn="t" rotWithShape="0">
                    <a:prstClr val="black">
                      <a:alpha val="40000"/>
                    </a:prstClr>
                  </a:outerShdw>
                </a:effectLst>
                <a:latin typeface="Roboto" panose="02000000000000000000" pitchFamily="50" charset="0"/>
                <a:ea typeface="Roboto" panose="02000000000000000000" pitchFamily="50" charset="0"/>
              </a:rPr>
              <a:t>Come</a:t>
            </a:r>
            <a:r>
              <a:rPr lang="en-US" sz="4000" b="1" dirty="0">
                <a:solidFill>
                  <a:schemeClr val="bg1"/>
                </a:solidFill>
                <a:effectLst>
                  <a:outerShdw blurRad="50800" dist="38100" dir="5400000" algn="t" rotWithShape="0">
                    <a:prstClr val="black">
                      <a:alpha val="40000"/>
                    </a:prstClr>
                  </a:outerShdw>
                </a:effectLst>
              </a:rPr>
              <a:t> Worship With Us!</a:t>
            </a:r>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39C2E50-4D43-4CC9-B174-7759717CEFCE}"/>
              </a:ext>
            </a:extLst>
          </p:cNvPr>
          <p:cNvGrpSpPr/>
          <p:nvPr/>
        </p:nvGrpSpPr>
        <p:grpSpPr>
          <a:xfrm>
            <a:off x="3053139" y="980246"/>
            <a:ext cx="6085699" cy="696850"/>
            <a:chOff x="3403588" y="883164"/>
            <a:chExt cx="5846775" cy="696850"/>
          </a:xfrm>
          <a:solidFill>
            <a:srgbClr val="DC7827"/>
          </a:solidFill>
        </p:grpSpPr>
        <p:grpSp>
          <p:nvGrpSpPr>
            <p:cNvPr id="13" name="Group 12">
              <a:extLst>
                <a:ext uri="{FF2B5EF4-FFF2-40B4-BE49-F238E27FC236}">
                  <a16:creationId xmlns:a16="http://schemas.microsoft.com/office/drawing/2014/main" id="{5F4AE836-4BED-439E-93B9-5F28C82B93DC}"/>
                </a:ext>
              </a:extLst>
            </p:cNvPr>
            <p:cNvGrpSpPr/>
            <p:nvPr/>
          </p:nvGrpSpPr>
          <p:grpSpPr>
            <a:xfrm>
              <a:off x="3403588" y="959229"/>
              <a:ext cx="5803912" cy="620785"/>
              <a:chOff x="2382982" y="895927"/>
              <a:chExt cx="5384800" cy="895928"/>
            </a:xfrm>
            <a:grpFill/>
          </p:grpSpPr>
          <p:sp>
            <p:nvSpPr>
              <p:cNvPr id="2" name="Rectangle 1">
                <a:extLst>
                  <a:ext uri="{FF2B5EF4-FFF2-40B4-BE49-F238E27FC236}">
                    <a16:creationId xmlns:a16="http://schemas.microsoft.com/office/drawing/2014/main" id="{D728944B-5DCF-46D7-94D6-7542690A4D04}"/>
                  </a:ext>
                </a:extLst>
              </p:cNvPr>
              <p:cNvSpPr/>
              <p:nvPr/>
            </p:nvSpPr>
            <p:spPr>
              <a:xfrm>
                <a:off x="2382982" y="895927"/>
                <a:ext cx="5384800" cy="895928"/>
              </a:xfrm>
              <a:prstGeom prst="rect">
                <a:avLst/>
              </a:prstGeom>
              <a:solidFill>
                <a:srgbClr val="12435B"/>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latin typeface="Roboto" panose="02000000000000000000" pitchFamily="50" charset="0"/>
                    <a:ea typeface="Roboto" panose="02000000000000000000" pitchFamily="50" charset="0"/>
                  </a:rPr>
                  <a:t>Sunday Evening Events Cancelled Due to Inclement Weather.</a:t>
                </a:r>
              </a:p>
            </p:txBody>
          </p:sp>
          <p:sp>
            <p:nvSpPr>
              <p:cNvPr id="12" name="TextBox 11">
                <a:extLst>
                  <a:ext uri="{FF2B5EF4-FFF2-40B4-BE49-F238E27FC236}">
                    <a16:creationId xmlns:a16="http://schemas.microsoft.com/office/drawing/2014/main" id="{D186D58B-D473-4BD3-A2DB-727587A3C344}"/>
                  </a:ext>
                </a:extLst>
              </p:cNvPr>
              <p:cNvSpPr txBox="1"/>
              <p:nvPr/>
            </p:nvSpPr>
            <p:spPr>
              <a:xfrm>
                <a:off x="2382982" y="1336458"/>
                <a:ext cx="5384800" cy="399770"/>
              </a:xfrm>
              <a:prstGeom prst="rect">
                <a:avLst/>
              </a:prstGeom>
              <a:noFill/>
            </p:spPr>
            <p:txBody>
              <a:bodyPr wrap="square" rtlCol="0">
                <a:spAutoFit/>
              </a:bodyPr>
              <a:lstStyle/>
              <a:p>
                <a:r>
                  <a:rPr lang="en-US" sz="1200" dirty="0">
                    <a:solidFill>
                      <a:schemeClr val="bg1"/>
                    </a:solidFill>
                    <a:latin typeface="Roboto" panose="02000000000000000000" pitchFamily="50" charset="0"/>
                    <a:ea typeface="Roboto" panose="02000000000000000000" pitchFamily="50" charset="0"/>
                  </a:rPr>
                  <a:t>Be safe, we’ll see you next week!</a:t>
                </a:r>
              </a:p>
            </p:txBody>
          </p:sp>
        </p:grpSp>
        <p:sp>
          <p:nvSpPr>
            <p:cNvPr id="14" name="TextBox 13">
              <a:extLst>
                <a:ext uri="{FF2B5EF4-FFF2-40B4-BE49-F238E27FC236}">
                  <a16:creationId xmlns:a16="http://schemas.microsoft.com/office/drawing/2014/main" id="{BD26AE1A-43F4-4E76-923F-166FB4673A74}"/>
                </a:ext>
              </a:extLst>
            </p:cNvPr>
            <p:cNvSpPr txBox="1"/>
            <p:nvPr/>
          </p:nvSpPr>
          <p:spPr>
            <a:xfrm>
              <a:off x="8977301" y="883164"/>
              <a:ext cx="273062" cy="307777"/>
            </a:xfrm>
            <a:prstGeom prst="rect">
              <a:avLst/>
            </a:prstGeom>
            <a:noFill/>
          </p:spPr>
          <p:txBody>
            <a:bodyPr wrap="square" rtlCol="0">
              <a:spAutoFit/>
            </a:bodyPr>
            <a:lstStyle/>
            <a:p>
              <a:r>
                <a:rPr lang="en-US" sz="1400" dirty="0">
                  <a:solidFill>
                    <a:schemeClr val="bg1"/>
                  </a:solidFill>
                  <a:latin typeface="Consolas" panose="020B0609020204030204" pitchFamily="49" charset="0"/>
                  <a:ea typeface="Roboto" panose="02000000000000000000" pitchFamily="50" charset="0"/>
                </a:rPr>
                <a:t>x</a:t>
              </a:r>
            </a:p>
          </p:txBody>
        </p:sp>
      </p:grpSp>
      <p:sp>
        <p:nvSpPr>
          <p:cNvPr id="16" name="TextBox 15">
            <a:extLst>
              <a:ext uri="{FF2B5EF4-FFF2-40B4-BE49-F238E27FC236}">
                <a16:creationId xmlns:a16="http://schemas.microsoft.com/office/drawing/2014/main" id="{B37A935A-5CBB-4F49-90F2-04F60377D482}"/>
              </a:ext>
            </a:extLst>
          </p:cNvPr>
          <p:cNvSpPr txBox="1"/>
          <p:nvPr/>
        </p:nvSpPr>
        <p:spPr>
          <a:xfrm>
            <a:off x="4152178" y="3323894"/>
            <a:ext cx="3887621" cy="1200329"/>
          </a:xfrm>
          <a:prstGeom prst="rect">
            <a:avLst/>
          </a:prstGeom>
          <a:noFill/>
        </p:spPr>
        <p:txBody>
          <a:bodyPr wrap="square" rtlCol="0">
            <a:spAutoFit/>
          </a:bodyPr>
          <a:lstStyle/>
          <a:p>
            <a:pPr algn="ctr"/>
            <a:r>
              <a:rPr lang="en-US" sz="2400" dirty="0">
                <a:solidFill>
                  <a:schemeClr val="bg1"/>
                </a:solidFill>
                <a:effectLst>
                  <a:outerShdw blurRad="50800" dist="38100" dir="5400000" algn="t" rotWithShape="0">
                    <a:prstClr val="black">
                      <a:alpha val="40000"/>
                    </a:prstClr>
                  </a:outerShdw>
                </a:effectLst>
              </a:rPr>
              <a:t>Connect Groups at 9:30 AM</a:t>
            </a:r>
          </a:p>
          <a:p>
            <a:pPr algn="ctr"/>
            <a:r>
              <a:rPr lang="en-US" sz="2400" dirty="0">
                <a:solidFill>
                  <a:schemeClr val="bg1"/>
                </a:solidFill>
                <a:effectLst>
                  <a:outerShdw blurRad="50800" dist="38100" dir="5400000" algn="t" rotWithShape="0">
                    <a:prstClr val="black">
                      <a:alpha val="40000"/>
                    </a:prstClr>
                  </a:outerShdw>
                </a:effectLst>
              </a:rPr>
              <a:t>Worship Service at 10:45 AM</a:t>
            </a:r>
          </a:p>
          <a:p>
            <a:pPr algn="ctr"/>
            <a:r>
              <a:rPr lang="en-US" sz="2400" dirty="0">
                <a:solidFill>
                  <a:schemeClr val="bg1"/>
                </a:solidFill>
                <a:effectLst>
                  <a:outerShdw blurRad="50800" dist="38100" dir="5400000" algn="t" rotWithShape="0">
                    <a:prstClr val="black">
                      <a:alpha val="40000"/>
                    </a:prstClr>
                  </a:outerShdw>
                </a:effectLst>
              </a:rPr>
              <a:t>Sunday Evenings at 6:00 PM</a:t>
            </a:r>
          </a:p>
        </p:txBody>
      </p:sp>
      <p:grpSp>
        <p:nvGrpSpPr>
          <p:cNvPr id="25" name="Group 24">
            <a:extLst>
              <a:ext uri="{FF2B5EF4-FFF2-40B4-BE49-F238E27FC236}">
                <a16:creationId xmlns:a16="http://schemas.microsoft.com/office/drawing/2014/main" id="{E5D30E24-BB5E-48F7-ACA5-2B89E4888447}"/>
              </a:ext>
            </a:extLst>
          </p:cNvPr>
          <p:cNvGrpSpPr/>
          <p:nvPr/>
        </p:nvGrpSpPr>
        <p:grpSpPr>
          <a:xfrm>
            <a:off x="0" y="0"/>
            <a:ext cx="12191980" cy="620785"/>
            <a:chOff x="0" y="0"/>
            <a:chExt cx="12191980" cy="620785"/>
          </a:xfrm>
        </p:grpSpPr>
        <p:grpSp>
          <p:nvGrpSpPr>
            <p:cNvPr id="26" name="Group 25">
              <a:extLst>
                <a:ext uri="{FF2B5EF4-FFF2-40B4-BE49-F238E27FC236}">
                  <a16:creationId xmlns:a16="http://schemas.microsoft.com/office/drawing/2014/main" id="{55A52087-098B-467A-9B16-A4403E6DFA57}"/>
                </a:ext>
              </a:extLst>
            </p:cNvPr>
            <p:cNvGrpSpPr/>
            <p:nvPr/>
          </p:nvGrpSpPr>
          <p:grpSpPr>
            <a:xfrm>
              <a:off x="0" y="0"/>
              <a:ext cx="12191980" cy="620785"/>
              <a:chOff x="0" y="0"/>
              <a:chExt cx="12191980" cy="620785"/>
            </a:xfrm>
          </p:grpSpPr>
          <p:sp>
            <p:nvSpPr>
              <p:cNvPr id="31" name="Rectangle 30">
                <a:extLst>
                  <a:ext uri="{FF2B5EF4-FFF2-40B4-BE49-F238E27FC236}">
                    <a16:creationId xmlns:a16="http://schemas.microsoft.com/office/drawing/2014/main" id="{B478C8C1-F16F-4CF3-99D6-6F9975C0A193}"/>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Description automatically generated">
                <a:extLst>
                  <a:ext uri="{FF2B5EF4-FFF2-40B4-BE49-F238E27FC236}">
                    <a16:creationId xmlns:a16="http://schemas.microsoft.com/office/drawing/2014/main" id="{14C92F47-2FF3-4E4E-9972-EBC56D275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3" name="Group 32">
                <a:extLst>
                  <a:ext uri="{FF2B5EF4-FFF2-40B4-BE49-F238E27FC236}">
                    <a16:creationId xmlns:a16="http://schemas.microsoft.com/office/drawing/2014/main" id="{9A42A621-8D05-4317-9C82-9B0EF23FC9B6}"/>
                  </a:ext>
                </a:extLst>
              </p:cNvPr>
              <p:cNvGrpSpPr/>
              <p:nvPr/>
            </p:nvGrpSpPr>
            <p:grpSpPr>
              <a:xfrm>
                <a:off x="132139" y="191774"/>
                <a:ext cx="256005" cy="246214"/>
                <a:chOff x="132139" y="191774"/>
                <a:chExt cx="256005" cy="246214"/>
              </a:xfrm>
            </p:grpSpPr>
            <p:sp>
              <p:nvSpPr>
                <p:cNvPr id="34" name="Rectangle 33">
                  <a:extLst>
                    <a:ext uri="{FF2B5EF4-FFF2-40B4-BE49-F238E27FC236}">
                      <a16:creationId xmlns:a16="http://schemas.microsoft.com/office/drawing/2014/main" id="{3C473E60-4F86-4D3F-A540-F948E127D9A5}"/>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2BB51C-2D24-403F-BA70-79BE4A65201C}"/>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74ECE34-00C0-4B7E-B404-38B4C7C0361E}"/>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9BBA3691-B727-470E-AE36-DE363373726B}"/>
                </a:ext>
              </a:extLst>
            </p:cNvPr>
            <p:cNvGrpSpPr/>
            <p:nvPr/>
          </p:nvGrpSpPr>
          <p:grpSpPr>
            <a:xfrm>
              <a:off x="11342769" y="211772"/>
              <a:ext cx="717091" cy="203356"/>
              <a:chOff x="11192375" y="287604"/>
              <a:chExt cx="717091" cy="203356"/>
            </a:xfrm>
          </p:grpSpPr>
          <p:pic>
            <p:nvPicPr>
              <p:cNvPr id="28" name="Picture 27">
                <a:extLst>
                  <a:ext uri="{FF2B5EF4-FFF2-40B4-BE49-F238E27FC236}">
                    <a16:creationId xmlns:a16="http://schemas.microsoft.com/office/drawing/2014/main" id="{060FF79B-4D73-4D5B-9312-0EF11D317D8C}"/>
                  </a:ext>
                </a:extLst>
              </p:cNvPr>
              <p:cNvPicPr>
                <a:picLocks noChangeAspect="1"/>
              </p:cNvPicPr>
              <p:nvPr/>
            </p:nvPicPr>
            <p:blipFill>
              <a:blip r:embed="rId4">
                <a:duotone>
                  <a:schemeClr val="bg2">
                    <a:shade val="45000"/>
                    <a:satMod val="135000"/>
                  </a:schemeClr>
                  <a:prstClr val="white"/>
                </a:duotone>
              </a:blip>
              <a:stretch>
                <a:fillRect/>
              </a:stretch>
            </p:blipFill>
            <p:spPr>
              <a:xfrm>
                <a:off x="11192375" y="291446"/>
                <a:ext cx="193961" cy="188731"/>
              </a:xfrm>
              <a:prstGeom prst="rect">
                <a:avLst/>
              </a:prstGeom>
            </p:spPr>
          </p:pic>
          <p:pic>
            <p:nvPicPr>
              <p:cNvPr id="29" name="Picture 28">
                <a:extLst>
                  <a:ext uri="{FF2B5EF4-FFF2-40B4-BE49-F238E27FC236}">
                    <a16:creationId xmlns:a16="http://schemas.microsoft.com/office/drawing/2014/main" id="{1314C983-15D9-45F3-8A21-1FBED5C39D52}"/>
                  </a:ext>
                </a:extLst>
              </p:cNvPr>
              <p:cNvPicPr>
                <a:picLocks noChangeAspect="1"/>
              </p:cNvPicPr>
              <p:nvPr/>
            </p:nvPicPr>
            <p:blipFill>
              <a:blip r:embed="rId5">
                <a:duotone>
                  <a:schemeClr val="bg2">
                    <a:shade val="45000"/>
                    <a:satMod val="135000"/>
                  </a:schemeClr>
                  <a:prstClr val="white"/>
                </a:duotone>
              </a:blip>
              <a:stretch>
                <a:fillRect/>
              </a:stretch>
            </p:blipFill>
            <p:spPr>
              <a:xfrm>
                <a:off x="11432993" y="287604"/>
                <a:ext cx="193961" cy="197385"/>
              </a:xfrm>
              <a:prstGeom prst="rect">
                <a:avLst/>
              </a:prstGeom>
            </p:spPr>
          </p:pic>
          <p:pic>
            <p:nvPicPr>
              <p:cNvPr id="30" name="Picture 29">
                <a:extLst>
                  <a:ext uri="{FF2B5EF4-FFF2-40B4-BE49-F238E27FC236}">
                    <a16:creationId xmlns:a16="http://schemas.microsoft.com/office/drawing/2014/main" id="{393FEAA3-E0D5-400D-A2E8-D410406B4A45}"/>
                  </a:ext>
                </a:extLst>
              </p:cNvPr>
              <p:cNvPicPr>
                <a:picLocks noChangeAspect="1"/>
              </p:cNvPicPr>
              <p:nvPr/>
            </p:nvPicPr>
            <p:blipFill>
              <a:blip r:embed="rId6">
                <a:duotone>
                  <a:schemeClr val="bg2">
                    <a:shade val="45000"/>
                    <a:satMod val="135000"/>
                  </a:schemeClr>
                  <a:prstClr val="white"/>
                </a:duotone>
              </a:blip>
              <a:stretch>
                <a:fillRect/>
              </a:stretch>
            </p:blipFill>
            <p:spPr>
              <a:xfrm>
                <a:off x="11676678" y="293575"/>
                <a:ext cx="232788" cy="197385"/>
              </a:xfrm>
              <a:prstGeom prst="rect">
                <a:avLst/>
              </a:prstGeom>
            </p:spPr>
          </p:pic>
        </p:grpSp>
      </p:grpSp>
    </p:spTree>
    <p:extLst>
      <p:ext uri="{BB962C8B-B14F-4D97-AF65-F5344CB8AC3E}">
        <p14:creationId xmlns:p14="http://schemas.microsoft.com/office/powerpoint/2010/main" val="372738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1FE01BC-BA86-4447-979F-D36F8A6E0182}"/>
              </a:ext>
            </a:extLst>
          </p:cNvPr>
          <p:cNvSpPr/>
          <p:nvPr/>
        </p:nvSpPr>
        <p:spPr>
          <a:xfrm>
            <a:off x="0" y="0"/>
            <a:ext cx="12191979" cy="6858000"/>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49E55F-4EEC-47D1-98A1-B717073B951D}"/>
              </a:ext>
            </a:extLst>
          </p:cNvPr>
          <p:cNvSpPr/>
          <p:nvPr/>
        </p:nvSpPr>
        <p:spPr>
          <a:xfrm>
            <a:off x="20" y="2019300"/>
            <a:ext cx="12191980" cy="309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DC5F1B9B-014C-489F-AD11-0608B714602E}"/>
              </a:ext>
            </a:extLst>
          </p:cNvPr>
          <p:cNvSpPr/>
          <p:nvPr/>
        </p:nvSpPr>
        <p:spPr>
          <a:xfrm>
            <a:off x="2268449" y="2427649"/>
            <a:ext cx="2286000" cy="2286000"/>
          </a:xfrm>
          <a:prstGeom prst="flowChartConnector">
            <a:avLst/>
          </a:prstGeom>
          <a:blipFill>
            <a:blip r:embed="rId3"/>
            <a:stretch>
              <a:fillRect l="-75018" t="-54520" r="-80982" b="-504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AC2093-8B0D-4116-A3E2-22CEF1E42397}"/>
              </a:ext>
            </a:extLst>
          </p:cNvPr>
          <p:cNvSpPr txBox="1"/>
          <p:nvPr/>
        </p:nvSpPr>
        <p:spPr>
          <a:xfrm>
            <a:off x="4913744" y="2378475"/>
            <a:ext cx="5948219" cy="523220"/>
          </a:xfrm>
          <a:prstGeom prst="rect">
            <a:avLst/>
          </a:prstGeom>
          <a:noFill/>
        </p:spPr>
        <p:txBody>
          <a:bodyPr wrap="square" rtlCol="0">
            <a:spAutoFit/>
          </a:bodyPr>
          <a:lstStyle/>
          <a:p>
            <a:r>
              <a:rPr lang="en-US" sz="2800" dirty="0">
                <a:solidFill>
                  <a:srgbClr val="12435B"/>
                </a:solidFill>
                <a:latin typeface="Roboto" panose="02000000000000000000" pitchFamily="50" charset="0"/>
                <a:ea typeface="Roboto" panose="02000000000000000000" pitchFamily="50" charset="0"/>
              </a:rPr>
              <a:t>Pastor Steve Fehrman</a:t>
            </a:r>
          </a:p>
        </p:txBody>
      </p:sp>
      <p:sp>
        <p:nvSpPr>
          <p:cNvPr id="25" name="TextBox 24">
            <a:extLst>
              <a:ext uri="{FF2B5EF4-FFF2-40B4-BE49-F238E27FC236}">
                <a16:creationId xmlns:a16="http://schemas.microsoft.com/office/drawing/2014/main" id="{778AC750-2D91-4FBF-8A5C-94B2CCAE7B04}"/>
              </a:ext>
            </a:extLst>
          </p:cNvPr>
          <p:cNvSpPr txBox="1"/>
          <p:nvPr/>
        </p:nvSpPr>
        <p:spPr>
          <a:xfrm>
            <a:off x="4913723" y="2901695"/>
            <a:ext cx="5948219" cy="1169551"/>
          </a:xfrm>
          <a:prstGeom prst="rect">
            <a:avLst/>
          </a:prstGeom>
          <a:noFill/>
        </p:spPr>
        <p:txBody>
          <a:bodyPr wrap="square" rtlCol="0">
            <a:spAutoFit/>
          </a:bodyPr>
          <a:lstStyle/>
          <a:p>
            <a:r>
              <a:rPr lang="en-US" sz="1400" dirty="0">
                <a:solidFill>
                  <a:srgbClr val="12435B"/>
                </a:solidFill>
                <a:latin typeface="Roboto" panose="02000000000000000000" pitchFamily="50" charset="0"/>
                <a:ea typeface="Roboto" panose="02000000000000000000" pitchFamily="50" charset="0"/>
              </a:rPr>
              <a:t>Pastor Steve serves Southern Calvert as the Senior Pastor. He has served at SCBC since 2007. Pastor Steve loves fishing, landscaping, and theology. He is passionate about following the Lord Jesus Christ. Pastor Steve's goal is to see people come to faith in Christ and grow to full maturity in Him.</a:t>
            </a:r>
          </a:p>
        </p:txBody>
      </p:sp>
      <p:grpSp>
        <p:nvGrpSpPr>
          <p:cNvPr id="26" name="Group 25">
            <a:extLst>
              <a:ext uri="{FF2B5EF4-FFF2-40B4-BE49-F238E27FC236}">
                <a16:creationId xmlns:a16="http://schemas.microsoft.com/office/drawing/2014/main" id="{347568F5-7283-481F-8F84-04088EC7D836}"/>
              </a:ext>
            </a:extLst>
          </p:cNvPr>
          <p:cNvGrpSpPr/>
          <p:nvPr/>
        </p:nvGrpSpPr>
        <p:grpSpPr>
          <a:xfrm>
            <a:off x="0" y="0"/>
            <a:ext cx="12191980" cy="620785"/>
            <a:chOff x="0" y="0"/>
            <a:chExt cx="12191980" cy="620785"/>
          </a:xfrm>
        </p:grpSpPr>
        <p:grpSp>
          <p:nvGrpSpPr>
            <p:cNvPr id="27" name="Group 26">
              <a:extLst>
                <a:ext uri="{FF2B5EF4-FFF2-40B4-BE49-F238E27FC236}">
                  <a16:creationId xmlns:a16="http://schemas.microsoft.com/office/drawing/2014/main" id="{7C982C30-D83E-4C76-B7D2-1610BDD84612}"/>
                </a:ext>
              </a:extLst>
            </p:cNvPr>
            <p:cNvGrpSpPr/>
            <p:nvPr/>
          </p:nvGrpSpPr>
          <p:grpSpPr>
            <a:xfrm>
              <a:off x="0" y="0"/>
              <a:ext cx="12191980" cy="620785"/>
              <a:chOff x="0" y="0"/>
              <a:chExt cx="12191980" cy="620785"/>
            </a:xfrm>
          </p:grpSpPr>
          <p:sp>
            <p:nvSpPr>
              <p:cNvPr id="32" name="Rectangle 31">
                <a:extLst>
                  <a:ext uri="{FF2B5EF4-FFF2-40B4-BE49-F238E27FC236}">
                    <a16:creationId xmlns:a16="http://schemas.microsoft.com/office/drawing/2014/main" id="{CA1948BB-84CC-4928-A98C-4A2742BE9C5B}"/>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lose up of a logo&#10;&#10;Description automatically generated">
                <a:extLst>
                  <a:ext uri="{FF2B5EF4-FFF2-40B4-BE49-F238E27FC236}">
                    <a16:creationId xmlns:a16="http://schemas.microsoft.com/office/drawing/2014/main" id="{386FEB7B-4ADB-4079-91F5-85365D599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4" name="Group 33">
                <a:extLst>
                  <a:ext uri="{FF2B5EF4-FFF2-40B4-BE49-F238E27FC236}">
                    <a16:creationId xmlns:a16="http://schemas.microsoft.com/office/drawing/2014/main" id="{0C315269-56F7-4C6B-B5B6-0562025CB9A0}"/>
                  </a:ext>
                </a:extLst>
              </p:cNvPr>
              <p:cNvGrpSpPr/>
              <p:nvPr/>
            </p:nvGrpSpPr>
            <p:grpSpPr>
              <a:xfrm>
                <a:off x="132139" y="191774"/>
                <a:ext cx="256005" cy="246214"/>
                <a:chOff x="132139" y="191774"/>
                <a:chExt cx="256005" cy="246214"/>
              </a:xfrm>
            </p:grpSpPr>
            <p:sp>
              <p:nvSpPr>
                <p:cNvPr id="35" name="Rectangle 34">
                  <a:extLst>
                    <a:ext uri="{FF2B5EF4-FFF2-40B4-BE49-F238E27FC236}">
                      <a16:creationId xmlns:a16="http://schemas.microsoft.com/office/drawing/2014/main" id="{0F7C3DC6-2878-4570-AF5A-6941D42DE4EA}"/>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007DFC7-2E91-4943-93F6-8FB796EE7685}"/>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B67F26-5312-46E8-8626-32D62DD30761}"/>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C44EB8D3-893C-496A-A125-315DFEECCFC9}"/>
                </a:ext>
              </a:extLst>
            </p:cNvPr>
            <p:cNvGrpSpPr/>
            <p:nvPr/>
          </p:nvGrpSpPr>
          <p:grpSpPr>
            <a:xfrm>
              <a:off x="11342769" y="211772"/>
              <a:ext cx="717091" cy="203356"/>
              <a:chOff x="11192375" y="287604"/>
              <a:chExt cx="717091" cy="203356"/>
            </a:xfrm>
          </p:grpSpPr>
          <p:pic>
            <p:nvPicPr>
              <p:cNvPr id="29" name="Picture 28">
                <a:extLst>
                  <a:ext uri="{FF2B5EF4-FFF2-40B4-BE49-F238E27FC236}">
                    <a16:creationId xmlns:a16="http://schemas.microsoft.com/office/drawing/2014/main" id="{A714871B-2DF9-462A-A349-E1C50CD4E499}"/>
                  </a:ext>
                </a:extLst>
              </p:cNvPr>
              <p:cNvPicPr>
                <a:picLocks noChangeAspect="1"/>
              </p:cNvPicPr>
              <p:nvPr/>
            </p:nvPicPr>
            <p:blipFill>
              <a:blip r:embed="rId5">
                <a:duotone>
                  <a:schemeClr val="bg2">
                    <a:shade val="45000"/>
                    <a:satMod val="135000"/>
                  </a:schemeClr>
                  <a:prstClr val="white"/>
                </a:duotone>
              </a:blip>
              <a:stretch>
                <a:fillRect/>
              </a:stretch>
            </p:blipFill>
            <p:spPr>
              <a:xfrm>
                <a:off x="11192375" y="291446"/>
                <a:ext cx="193961" cy="188731"/>
              </a:xfrm>
              <a:prstGeom prst="rect">
                <a:avLst/>
              </a:prstGeom>
            </p:spPr>
          </p:pic>
          <p:pic>
            <p:nvPicPr>
              <p:cNvPr id="30" name="Picture 29">
                <a:extLst>
                  <a:ext uri="{FF2B5EF4-FFF2-40B4-BE49-F238E27FC236}">
                    <a16:creationId xmlns:a16="http://schemas.microsoft.com/office/drawing/2014/main" id="{773A45A4-465F-4291-B645-D470833E36DE}"/>
                  </a:ext>
                </a:extLst>
              </p:cNvPr>
              <p:cNvPicPr>
                <a:picLocks noChangeAspect="1"/>
              </p:cNvPicPr>
              <p:nvPr/>
            </p:nvPicPr>
            <p:blipFill>
              <a:blip r:embed="rId6">
                <a:duotone>
                  <a:schemeClr val="bg2">
                    <a:shade val="45000"/>
                    <a:satMod val="135000"/>
                  </a:schemeClr>
                  <a:prstClr val="white"/>
                </a:duotone>
              </a:blip>
              <a:stretch>
                <a:fillRect/>
              </a:stretch>
            </p:blipFill>
            <p:spPr>
              <a:xfrm>
                <a:off x="11432993" y="287604"/>
                <a:ext cx="193961" cy="197385"/>
              </a:xfrm>
              <a:prstGeom prst="rect">
                <a:avLst/>
              </a:prstGeom>
            </p:spPr>
          </p:pic>
          <p:pic>
            <p:nvPicPr>
              <p:cNvPr id="31" name="Picture 30">
                <a:extLst>
                  <a:ext uri="{FF2B5EF4-FFF2-40B4-BE49-F238E27FC236}">
                    <a16:creationId xmlns:a16="http://schemas.microsoft.com/office/drawing/2014/main" id="{757DEEAB-6D43-410E-8408-FE1365F471C0}"/>
                  </a:ext>
                </a:extLst>
              </p:cNvPr>
              <p:cNvPicPr>
                <a:picLocks noChangeAspect="1"/>
              </p:cNvPicPr>
              <p:nvPr/>
            </p:nvPicPr>
            <p:blipFill>
              <a:blip r:embed="rId7">
                <a:duotone>
                  <a:schemeClr val="bg2">
                    <a:shade val="45000"/>
                    <a:satMod val="135000"/>
                  </a:schemeClr>
                  <a:prstClr val="white"/>
                </a:duotone>
              </a:blip>
              <a:stretch>
                <a:fillRect/>
              </a:stretch>
            </p:blipFill>
            <p:spPr>
              <a:xfrm>
                <a:off x="11676678" y="293575"/>
                <a:ext cx="232788" cy="197385"/>
              </a:xfrm>
              <a:prstGeom prst="rect">
                <a:avLst/>
              </a:prstGeom>
            </p:spPr>
          </p:pic>
        </p:grpSp>
      </p:grpSp>
    </p:spTree>
    <p:extLst>
      <p:ext uri="{BB962C8B-B14F-4D97-AF65-F5344CB8AC3E}">
        <p14:creationId xmlns:p14="http://schemas.microsoft.com/office/powerpoint/2010/main" val="131151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1FE01BC-BA86-4447-979F-D36F8A6E0182}"/>
              </a:ext>
            </a:extLst>
          </p:cNvPr>
          <p:cNvSpPr/>
          <p:nvPr/>
        </p:nvSpPr>
        <p:spPr>
          <a:xfrm>
            <a:off x="0" y="0"/>
            <a:ext cx="12191979" cy="6858000"/>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49E55F-4EEC-47D1-98A1-B717073B951D}"/>
              </a:ext>
            </a:extLst>
          </p:cNvPr>
          <p:cNvSpPr/>
          <p:nvPr/>
        </p:nvSpPr>
        <p:spPr>
          <a:xfrm>
            <a:off x="20" y="2019300"/>
            <a:ext cx="12191980" cy="309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DC5F1B9B-014C-489F-AD11-0608B714602E}"/>
              </a:ext>
            </a:extLst>
          </p:cNvPr>
          <p:cNvSpPr/>
          <p:nvPr/>
        </p:nvSpPr>
        <p:spPr>
          <a:xfrm>
            <a:off x="8225904" y="2424112"/>
            <a:ext cx="2286000" cy="2286000"/>
          </a:xfrm>
          <a:prstGeom prst="flowChartConnector">
            <a:avLst/>
          </a:prstGeom>
          <a:blipFill>
            <a:blip r:embed="rId3">
              <a:extLst>
                <a:ext uri="{28A0092B-C50C-407E-A947-70E740481C1C}">
                  <a14:useLocalDpi xmlns:a14="http://schemas.microsoft.com/office/drawing/2010/main" val="0"/>
                </a:ext>
              </a:extLst>
            </a:blip>
            <a:stretch>
              <a:fillRect l="-172000" t="-6000" r="-68000" b="-15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AC2093-8B0D-4116-A3E2-22CEF1E42397}"/>
              </a:ext>
            </a:extLst>
          </p:cNvPr>
          <p:cNvSpPr txBox="1"/>
          <p:nvPr/>
        </p:nvSpPr>
        <p:spPr>
          <a:xfrm>
            <a:off x="2235237" y="2378475"/>
            <a:ext cx="5948219" cy="523220"/>
          </a:xfrm>
          <a:prstGeom prst="rect">
            <a:avLst/>
          </a:prstGeom>
          <a:noFill/>
        </p:spPr>
        <p:txBody>
          <a:bodyPr wrap="square" rtlCol="0">
            <a:spAutoFit/>
          </a:bodyPr>
          <a:lstStyle/>
          <a:p>
            <a:r>
              <a:rPr lang="en-US" sz="2800" dirty="0">
                <a:solidFill>
                  <a:srgbClr val="12435B"/>
                </a:solidFill>
                <a:latin typeface="Roboto" panose="02000000000000000000" pitchFamily="50" charset="0"/>
                <a:ea typeface="Roboto" panose="02000000000000000000" pitchFamily="50" charset="0"/>
              </a:rPr>
              <a:t>Pastor Erik Brewer</a:t>
            </a:r>
          </a:p>
        </p:txBody>
      </p:sp>
      <p:sp>
        <p:nvSpPr>
          <p:cNvPr id="25" name="TextBox 24">
            <a:extLst>
              <a:ext uri="{FF2B5EF4-FFF2-40B4-BE49-F238E27FC236}">
                <a16:creationId xmlns:a16="http://schemas.microsoft.com/office/drawing/2014/main" id="{778AC750-2D91-4FBF-8A5C-94B2CCAE7B04}"/>
              </a:ext>
            </a:extLst>
          </p:cNvPr>
          <p:cNvSpPr txBox="1"/>
          <p:nvPr/>
        </p:nvSpPr>
        <p:spPr>
          <a:xfrm>
            <a:off x="2235236" y="2918723"/>
            <a:ext cx="5948219" cy="1815882"/>
          </a:xfrm>
          <a:prstGeom prst="rect">
            <a:avLst/>
          </a:prstGeom>
          <a:noFill/>
        </p:spPr>
        <p:txBody>
          <a:bodyPr wrap="square" rtlCol="0">
            <a:spAutoFit/>
          </a:bodyPr>
          <a:lstStyle/>
          <a:p>
            <a:r>
              <a:rPr lang="en-US" sz="1400" dirty="0">
                <a:solidFill>
                  <a:srgbClr val="12435B"/>
                </a:solidFill>
                <a:latin typeface="Roboto" panose="02000000000000000000" pitchFamily="50" charset="0"/>
                <a:ea typeface="Roboto" panose="02000000000000000000" pitchFamily="50" charset="0"/>
              </a:rPr>
              <a:t>Pastor Erik serves Southern Calvert as the Associate Pastor of Outreach, Assimilation, and Discipleship.  He has served at SCBC since August of 2017.  Pastor Erik is a born-again Christian who has a passion to know the Lord Jesus Christ.  He served as a missionary on the foreign mission field for more than 8 years.  Erik loves to use his spiritual gift of teaching.  Discipleship is the central focus of his life.  He enjoys teaching Bible studies in many different forms, through ESL, computers, simple studies, and sports.</a:t>
            </a:r>
            <a:endParaRPr lang="en-US" sz="1200" dirty="0">
              <a:solidFill>
                <a:srgbClr val="12435B"/>
              </a:solidFill>
              <a:latin typeface="Roboto" panose="02000000000000000000" pitchFamily="50" charset="0"/>
              <a:ea typeface="Roboto" panose="02000000000000000000" pitchFamily="50" charset="0"/>
            </a:endParaRPr>
          </a:p>
        </p:txBody>
      </p:sp>
      <p:grpSp>
        <p:nvGrpSpPr>
          <p:cNvPr id="15" name="Group 14">
            <a:extLst>
              <a:ext uri="{FF2B5EF4-FFF2-40B4-BE49-F238E27FC236}">
                <a16:creationId xmlns:a16="http://schemas.microsoft.com/office/drawing/2014/main" id="{31B8CA01-C644-4929-9786-F45297175440}"/>
              </a:ext>
            </a:extLst>
          </p:cNvPr>
          <p:cNvGrpSpPr/>
          <p:nvPr/>
        </p:nvGrpSpPr>
        <p:grpSpPr>
          <a:xfrm>
            <a:off x="0" y="0"/>
            <a:ext cx="12191980" cy="620785"/>
            <a:chOff x="0" y="0"/>
            <a:chExt cx="12191980" cy="620785"/>
          </a:xfrm>
        </p:grpSpPr>
        <p:grpSp>
          <p:nvGrpSpPr>
            <p:cNvPr id="16" name="Group 15">
              <a:extLst>
                <a:ext uri="{FF2B5EF4-FFF2-40B4-BE49-F238E27FC236}">
                  <a16:creationId xmlns:a16="http://schemas.microsoft.com/office/drawing/2014/main" id="{E36243DC-D17B-4126-BDAB-F51E1909F4DF}"/>
                </a:ext>
              </a:extLst>
            </p:cNvPr>
            <p:cNvGrpSpPr/>
            <p:nvPr/>
          </p:nvGrpSpPr>
          <p:grpSpPr>
            <a:xfrm>
              <a:off x="0" y="0"/>
              <a:ext cx="12191980" cy="620785"/>
              <a:chOff x="0" y="0"/>
              <a:chExt cx="12191980" cy="620785"/>
            </a:xfrm>
          </p:grpSpPr>
          <p:sp>
            <p:nvSpPr>
              <p:cNvPr id="30" name="Rectangle 29">
                <a:extLst>
                  <a:ext uri="{FF2B5EF4-FFF2-40B4-BE49-F238E27FC236}">
                    <a16:creationId xmlns:a16="http://schemas.microsoft.com/office/drawing/2014/main" id="{CBB6C915-8847-4646-8F9D-D116390BE134}"/>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logo&#10;&#10;Description automatically generated">
                <a:extLst>
                  <a:ext uri="{FF2B5EF4-FFF2-40B4-BE49-F238E27FC236}">
                    <a16:creationId xmlns:a16="http://schemas.microsoft.com/office/drawing/2014/main" id="{198809CB-FB8D-412D-8EEF-5317B8F53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2" name="Group 31">
                <a:extLst>
                  <a:ext uri="{FF2B5EF4-FFF2-40B4-BE49-F238E27FC236}">
                    <a16:creationId xmlns:a16="http://schemas.microsoft.com/office/drawing/2014/main" id="{CDD7B950-C170-4CAE-88A3-4DC5E39A678A}"/>
                  </a:ext>
                </a:extLst>
              </p:cNvPr>
              <p:cNvGrpSpPr/>
              <p:nvPr/>
            </p:nvGrpSpPr>
            <p:grpSpPr>
              <a:xfrm>
                <a:off x="132139" y="191774"/>
                <a:ext cx="256005" cy="246214"/>
                <a:chOff x="132139" y="191774"/>
                <a:chExt cx="256005" cy="246214"/>
              </a:xfrm>
            </p:grpSpPr>
            <p:sp>
              <p:nvSpPr>
                <p:cNvPr id="33" name="Rectangle 32">
                  <a:extLst>
                    <a:ext uri="{FF2B5EF4-FFF2-40B4-BE49-F238E27FC236}">
                      <a16:creationId xmlns:a16="http://schemas.microsoft.com/office/drawing/2014/main" id="{7DB6AEB0-428D-4CFA-9C5C-A11968C773CC}"/>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6A8C06-9A36-4396-9CA8-636CF4B6C95A}"/>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1202CE-689F-4DF2-9ED3-A0DB9144AF84}"/>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B630796F-B0C4-4A63-8742-8DA047C25711}"/>
                </a:ext>
              </a:extLst>
            </p:cNvPr>
            <p:cNvGrpSpPr/>
            <p:nvPr/>
          </p:nvGrpSpPr>
          <p:grpSpPr>
            <a:xfrm>
              <a:off x="11342769" y="211772"/>
              <a:ext cx="717091" cy="203356"/>
              <a:chOff x="11192375" y="287604"/>
              <a:chExt cx="717091" cy="203356"/>
            </a:xfrm>
          </p:grpSpPr>
          <p:pic>
            <p:nvPicPr>
              <p:cNvPr id="27" name="Picture 26">
                <a:extLst>
                  <a:ext uri="{FF2B5EF4-FFF2-40B4-BE49-F238E27FC236}">
                    <a16:creationId xmlns:a16="http://schemas.microsoft.com/office/drawing/2014/main" id="{4E79838A-BB2B-473E-91B1-39E8054E057B}"/>
                  </a:ext>
                </a:extLst>
              </p:cNvPr>
              <p:cNvPicPr>
                <a:picLocks noChangeAspect="1"/>
              </p:cNvPicPr>
              <p:nvPr/>
            </p:nvPicPr>
            <p:blipFill>
              <a:blip r:embed="rId5">
                <a:duotone>
                  <a:schemeClr val="bg2">
                    <a:shade val="45000"/>
                    <a:satMod val="135000"/>
                  </a:schemeClr>
                  <a:prstClr val="white"/>
                </a:duotone>
              </a:blip>
              <a:stretch>
                <a:fillRect/>
              </a:stretch>
            </p:blipFill>
            <p:spPr>
              <a:xfrm>
                <a:off x="11192375" y="291446"/>
                <a:ext cx="193961" cy="188731"/>
              </a:xfrm>
              <a:prstGeom prst="rect">
                <a:avLst/>
              </a:prstGeom>
            </p:spPr>
          </p:pic>
          <p:pic>
            <p:nvPicPr>
              <p:cNvPr id="28" name="Picture 27">
                <a:extLst>
                  <a:ext uri="{FF2B5EF4-FFF2-40B4-BE49-F238E27FC236}">
                    <a16:creationId xmlns:a16="http://schemas.microsoft.com/office/drawing/2014/main" id="{963F764E-D79B-473F-82A8-452A1095ED55}"/>
                  </a:ext>
                </a:extLst>
              </p:cNvPr>
              <p:cNvPicPr>
                <a:picLocks noChangeAspect="1"/>
              </p:cNvPicPr>
              <p:nvPr/>
            </p:nvPicPr>
            <p:blipFill>
              <a:blip r:embed="rId6">
                <a:duotone>
                  <a:schemeClr val="bg2">
                    <a:shade val="45000"/>
                    <a:satMod val="135000"/>
                  </a:schemeClr>
                  <a:prstClr val="white"/>
                </a:duotone>
              </a:blip>
              <a:stretch>
                <a:fillRect/>
              </a:stretch>
            </p:blipFill>
            <p:spPr>
              <a:xfrm>
                <a:off x="11432993" y="287604"/>
                <a:ext cx="193961" cy="197385"/>
              </a:xfrm>
              <a:prstGeom prst="rect">
                <a:avLst/>
              </a:prstGeom>
            </p:spPr>
          </p:pic>
          <p:pic>
            <p:nvPicPr>
              <p:cNvPr id="29" name="Picture 28">
                <a:extLst>
                  <a:ext uri="{FF2B5EF4-FFF2-40B4-BE49-F238E27FC236}">
                    <a16:creationId xmlns:a16="http://schemas.microsoft.com/office/drawing/2014/main" id="{326FC142-E26D-4B3E-8EC1-429DD69B45C8}"/>
                  </a:ext>
                </a:extLst>
              </p:cNvPr>
              <p:cNvPicPr>
                <a:picLocks noChangeAspect="1"/>
              </p:cNvPicPr>
              <p:nvPr/>
            </p:nvPicPr>
            <p:blipFill>
              <a:blip r:embed="rId7">
                <a:duotone>
                  <a:schemeClr val="bg2">
                    <a:shade val="45000"/>
                    <a:satMod val="135000"/>
                  </a:schemeClr>
                  <a:prstClr val="white"/>
                </a:duotone>
              </a:blip>
              <a:stretch>
                <a:fillRect/>
              </a:stretch>
            </p:blipFill>
            <p:spPr>
              <a:xfrm>
                <a:off x="11676678" y="293575"/>
                <a:ext cx="232788" cy="197385"/>
              </a:xfrm>
              <a:prstGeom prst="rect">
                <a:avLst/>
              </a:prstGeom>
            </p:spPr>
          </p:pic>
        </p:grpSp>
      </p:grpSp>
    </p:spTree>
    <p:extLst>
      <p:ext uri="{BB962C8B-B14F-4D97-AF65-F5344CB8AC3E}">
        <p14:creationId xmlns:p14="http://schemas.microsoft.com/office/powerpoint/2010/main" val="361415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1FE01BC-BA86-4447-979F-D36F8A6E0182}"/>
              </a:ext>
            </a:extLst>
          </p:cNvPr>
          <p:cNvSpPr/>
          <p:nvPr/>
        </p:nvSpPr>
        <p:spPr>
          <a:xfrm>
            <a:off x="0" y="0"/>
            <a:ext cx="12191979" cy="6858000"/>
          </a:xfrm>
          <a:prstGeom prst="rect">
            <a:avLst/>
          </a:prstGeom>
          <a:solidFill>
            <a:srgbClr val="0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969509-E2D4-4C73-A8D9-2C17A51004F1}"/>
              </a:ext>
            </a:extLst>
          </p:cNvPr>
          <p:cNvGrpSpPr/>
          <p:nvPr/>
        </p:nvGrpSpPr>
        <p:grpSpPr>
          <a:xfrm>
            <a:off x="0" y="0"/>
            <a:ext cx="12191980" cy="620785"/>
            <a:chOff x="0" y="0"/>
            <a:chExt cx="12191980" cy="620785"/>
          </a:xfrm>
        </p:grpSpPr>
        <p:grpSp>
          <p:nvGrpSpPr>
            <p:cNvPr id="16" name="Group 15">
              <a:extLst>
                <a:ext uri="{FF2B5EF4-FFF2-40B4-BE49-F238E27FC236}">
                  <a16:creationId xmlns:a16="http://schemas.microsoft.com/office/drawing/2014/main" id="{9D8E2C40-E5D1-4187-B0AD-B4CAFAEB7654}"/>
                </a:ext>
              </a:extLst>
            </p:cNvPr>
            <p:cNvGrpSpPr/>
            <p:nvPr/>
          </p:nvGrpSpPr>
          <p:grpSpPr>
            <a:xfrm>
              <a:off x="0" y="0"/>
              <a:ext cx="12191980" cy="620785"/>
              <a:chOff x="0" y="0"/>
              <a:chExt cx="12191980" cy="620785"/>
            </a:xfrm>
          </p:grpSpPr>
          <p:sp>
            <p:nvSpPr>
              <p:cNvPr id="30" name="Rectangle 29">
                <a:extLst>
                  <a:ext uri="{FF2B5EF4-FFF2-40B4-BE49-F238E27FC236}">
                    <a16:creationId xmlns:a16="http://schemas.microsoft.com/office/drawing/2014/main" id="{AAAEDC68-9661-4D09-8A9D-3D2AB3D920C8}"/>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logo&#10;&#10;Description automatically generated">
                <a:extLst>
                  <a:ext uri="{FF2B5EF4-FFF2-40B4-BE49-F238E27FC236}">
                    <a16:creationId xmlns:a16="http://schemas.microsoft.com/office/drawing/2014/main" id="{47DDDC41-C391-43F2-8924-E2068337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2" name="Group 31">
                <a:extLst>
                  <a:ext uri="{FF2B5EF4-FFF2-40B4-BE49-F238E27FC236}">
                    <a16:creationId xmlns:a16="http://schemas.microsoft.com/office/drawing/2014/main" id="{42CF2636-3163-47EF-ADD5-F724258A6E60}"/>
                  </a:ext>
                </a:extLst>
              </p:cNvPr>
              <p:cNvGrpSpPr/>
              <p:nvPr/>
            </p:nvGrpSpPr>
            <p:grpSpPr>
              <a:xfrm>
                <a:off x="132139" y="191774"/>
                <a:ext cx="256005" cy="246214"/>
                <a:chOff x="132139" y="191774"/>
                <a:chExt cx="256005" cy="246214"/>
              </a:xfrm>
            </p:grpSpPr>
            <p:sp>
              <p:nvSpPr>
                <p:cNvPr id="33" name="Rectangle 32">
                  <a:extLst>
                    <a:ext uri="{FF2B5EF4-FFF2-40B4-BE49-F238E27FC236}">
                      <a16:creationId xmlns:a16="http://schemas.microsoft.com/office/drawing/2014/main" id="{379BC5F6-C878-4EBD-93B2-146842003FC1}"/>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4383DB-7C27-4440-9D40-F91F1C0F2BBE}"/>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F1EC12-C568-4E54-A100-B4C8B9D3D65E}"/>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E99A7E2A-21A5-4C52-AF88-5ED9FAFB5FC9}"/>
                </a:ext>
              </a:extLst>
            </p:cNvPr>
            <p:cNvGrpSpPr/>
            <p:nvPr/>
          </p:nvGrpSpPr>
          <p:grpSpPr>
            <a:xfrm>
              <a:off x="11342769" y="211772"/>
              <a:ext cx="717091" cy="203356"/>
              <a:chOff x="11192375" y="287604"/>
              <a:chExt cx="717091" cy="203356"/>
            </a:xfrm>
          </p:grpSpPr>
          <p:pic>
            <p:nvPicPr>
              <p:cNvPr id="27" name="Picture 26">
                <a:extLst>
                  <a:ext uri="{FF2B5EF4-FFF2-40B4-BE49-F238E27FC236}">
                    <a16:creationId xmlns:a16="http://schemas.microsoft.com/office/drawing/2014/main" id="{0BA036C1-EBB6-43FD-A958-1E1BC5FA8EC3}"/>
                  </a:ext>
                </a:extLst>
              </p:cNvPr>
              <p:cNvPicPr>
                <a:picLocks noChangeAspect="1"/>
              </p:cNvPicPr>
              <p:nvPr/>
            </p:nvPicPr>
            <p:blipFill>
              <a:blip r:embed="rId3">
                <a:duotone>
                  <a:schemeClr val="bg2">
                    <a:shade val="45000"/>
                    <a:satMod val="135000"/>
                  </a:schemeClr>
                  <a:prstClr val="white"/>
                </a:duotone>
              </a:blip>
              <a:stretch>
                <a:fillRect/>
              </a:stretch>
            </p:blipFill>
            <p:spPr>
              <a:xfrm>
                <a:off x="11192375" y="291446"/>
                <a:ext cx="193961" cy="188731"/>
              </a:xfrm>
              <a:prstGeom prst="rect">
                <a:avLst/>
              </a:prstGeom>
            </p:spPr>
          </p:pic>
          <p:pic>
            <p:nvPicPr>
              <p:cNvPr id="28" name="Picture 27">
                <a:extLst>
                  <a:ext uri="{FF2B5EF4-FFF2-40B4-BE49-F238E27FC236}">
                    <a16:creationId xmlns:a16="http://schemas.microsoft.com/office/drawing/2014/main" id="{45981252-5F8D-44A9-9293-6C695CF2588F}"/>
                  </a:ext>
                </a:extLst>
              </p:cNvPr>
              <p:cNvPicPr>
                <a:picLocks noChangeAspect="1"/>
              </p:cNvPicPr>
              <p:nvPr/>
            </p:nvPicPr>
            <p:blipFill>
              <a:blip r:embed="rId4">
                <a:duotone>
                  <a:schemeClr val="bg2">
                    <a:shade val="45000"/>
                    <a:satMod val="135000"/>
                  </a:schemeClr>
                  <a:prstClr val="white"/>
                </a:duotone>
              </a:blip>
              <a:stretch>
                <a:fillRect/>
              </a:stretch>
            </p:blipFill>
            <p:spPr>
              <a:xfrm>
                <a:off x="11432993" y="287604"/>
                <a:ext cx="193961" cy="197385"/>
              </a:xfrm>
              <a:prstGeom prst="rect">
                <a:avLst/>
              </a:prstGeom>
            </p:spPr>
          </p:pic>
          <p:pic>
            <p:nvPicPr>
              <p:cNvPr id="29" name="Picture 28">
                <a:extLst>
                  <a:ext uri="{FF2B5EF4-FFF2-40B4-BE49-F238E27FC236}">
                    <a16:creationId xmlns:a16="http://schemas.microsoft.com/office/drawing/2014/main" id="{F45441E2-85E4-4631-845B-2954571B8090}"/>
                  </a:ext>
                </a:extLst>
              </p:cNvPr>
              <p:cNvPicPr>
                <a:picLocks noChangeAspect="1"/>
              </p:cNvPicPr>
              <p:nvPr/>
            </p:nvPicPr>
            <p:blipFill>
              <a:blip r:embed="rId5">
                <a:duotone>
                  <a:schemeClr val="bg2">
                    <a:shade val="45000"/>
                    <a:satMod val="135000"/>
                  </a:schemeClr>
                  <a:prstClr val="white"/>
                </a:duotone>
              </a:blip>
              <a:stretch>
                <a:fillRect/>
              </a:stretch>
            </p:blipFill>
            <p:spPr>
              <a:xfrm>
                <a:off x="11676678" y="293575"/>
                <a:ext cx="232788" cy="197385"/>
              </a:xfrm>
              <a:prstGeom prst="rect">
                <a:avLst/>
              </a:prstGeom>
            </p:spPr>
          </p:pic>
        </p:grpSp>
      </p:grpSp>
      <p:sp>
        <p:nvSpPr>
          <p:cNvPr id="2" name="Rectangle 1">
            <a:extLst>
              <a:ext uri="{FF2B5EF4-FFF2-40B4-BE49-F238E27FC236}">
                <a16:creationId xmlns:a16="http://schemas.microsoft.com/office/drawing/2014/main" id="{E248B58F-421D-46CC-977F-AB1DA8210BF5}"/>
              </a:ext>
            </a:extLst>
          </p:cNvPr>
          <p:cNvSpPr/>
          <p:nvPr/>
        </p:nvSpPr>
        <p:spPr>
          <a:xfrm>
            <a:off x="729673" y="1228436"/>
            <a:ext cx="10732654" cy="562956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435B"/>
              </a:solidFill>
            </a:endParaRPr>
          </a:p>
        </p:txBody>
      </p:sp>
      <p:sp>
        <p:nvSpPr>
          <p:cNvPr id="3" name="TextBox 2">
            <a:extLst>
              <a:ext uri="{FF2B5EF4-FFF2-40B4-BE49-F238E27FC236}">
                <a16:creationId xmlns:a16="http://schemas.microsoft.com/office/drawing/2014/main" id="{65BB2694-A8D4-43A3-94B5-84277175130B}"/>
              </a:ext>
            </a:extLst>
          </p:cNvPr>
          <p:cNvSpPr txBox="1"/>
          <p:nvPr/>
        </p:nvSpPr>
        <p:spPr>
          <a:xfrm>
            <a:off x="840509" y="1304704"/>
            <a:ext cx="5745018" cy="400110"/>
          </a:xfrm>
          <a:prstGeom prst="rect">
            <a:avLst/>
          </a:prstGeom>
          <a:noFill/>
        </p:spPr>
        <p:txBody>
          <a:bodyPr wrap="square" rtlCol="0">
            <a:spAutoFit/>
          </a:bodyPr>
          <a:lstStyle/>
          <a:p>
            <a:r>
              <a:rPr lang="en-US" sz="2000" dirty="0">
                <a:solidFill>
                  <a:srgbClr val="12435B"/>
                </a:solidFill>
                <a:latin typeface="Roboto" panose="02000000000000000000" pitchFamily="50" charset="0"/>
                <a:ea typeface="Roboto" panose="02000000000000000000" pitchFamily="50" charset="0"/>
              </a:rPr>
              <a:t>Southern Calvert Baptist Church Event Calendar</a:t>
            </a:r>
          </a:p>
        </p:txBody>
      </p:sp>
      <p:sp>
        <p:nvSpPr>
          <p:cNvPr id="6" name="Rectangle 5">
            <a:extLst>
              <a:ext uri="{FF2B5EF4-FFF2-40B4-BE49-F238E27FC236}">
                <a16:creationId xmlns:a16="http://schemas.microsoft.com/office/drawing/2014/main" id="{8D380D00-5852-41C0-842E-EE2BCA16775F}"/>
              </a:ext>
            </a:extLst>
          </p:cNvPr>
          <p:cNvSpPr/>
          <p:nvPr/>
        </p:nvSpPr>
        <p:spPr>
          <a:xfrm>
            <a:off x="1154545" y="1871652"/>
            <a:ext cx="9784080" cy="4986347"/>
          </a:xfrm>
          <a:prstGeom prst="rect">
            <a:avLst/>
          </a:prstGeom>
          <a:blipFill>
            <a:blip r:embed="rId6">
              <a:extLst>
                <a:ext uri="{BEBA8EAE-BF5A-486C-A8C5-ECC9F3942E4B}">
                  <a14:imgProps xmlns:a14="http://schemas.microsoft.com/office/drawing/2010/main">
                    <a14:imgLayer r:embed="rId7">
                      <a14:imgEffect>
                        <a14:saturation sat="33000"/>
                      </a14:imgEffect>
                    </a14:imgLayer>
                  </a14:imgProps>
                </a:ext>
              </a:extLst>
            </a:blip>
            <a:stretch>
              <a:fillRect l="1480" t="-1347" r="1480" b="-490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66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1FE01BC-BA86-4447-979F-D36F8A6E0182}"/>
              </a:ext>
            </a:extLst>
          </p:cNvPr>
          <p:cNvSpPr/>
          <p:nvPr/>
        </p:nvSpPr>
        <p:spPr>
          <a:xfrm>
            <a:off x="0" y="0"/>
            <a:ext cx="12191979" cy="6858000"/>
          </a:xfrm>
          <a:prstGeom prst="rect">
            <a:avLst/>
          </a:prstGeom>
          <a:solidFill>
            <a:srgbClr val="0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969509-E2D4-4C73-A8D9-2C17A51004F1}"/>
              </a:ext>
            </a:extLst>
          </p:cNvPr>
          <p:cNvGrpSpPr/>
          <p:nvPr/>
        </p:nvGrpSpPr>
        <p:grpSpPr>
          <a:xfrm>
            <a:off x="0" y="0"/>
            <a:ext cx="12191980" cy="620785"/>
            <a:chOff x="0" y="0"/>
            <a:chExt cx="12191980" cy="620785"/>
          </a:xfrm>
        </p:grpSpPr>
        <p:grpSp>
          <p:nvGrpSpPr>
            <p:cNvPr id="16" name="Group 15">
              <a:extLst>
                <a:ext uri="{FF2B5EF4-FFF2-40B4-BE49-F238E27FC236}">
                  <a16:creationId xmlns:a16="http://schemas.microsoft.com/office/drawing/2014/main" id="{9D8E2C40-E5D1-4187-B0AD-B4CAFAEB7654}"/>
                </a:ext>
              </a:extLst>
            </p:cNvPr>
            <p:cNvGrpSpPr/>
            <p:nvPr/>
          </p:nvGrpSpPr>
          <p:grpSpPr>
            <a:xfrm>
              <a:off x="0" y="0"/>
              <a:ext cx="12191980" cy="620785"/>
              <a:chOff x="0" y="0"/>
              <a:chExt cx="12191980" cy="620785"/>
            </a:xfrm>
          </p:grpSpPr>
          <p:sp>
            <p:nvSpPr>
              <p:cNvPr id="30" name="Rectangle 29">
                <a:extLst>
                  <a:ext uri="{FF2B5EF4-FFF2-40B4-BE49-F238E27FC236}">
                    <a16:creationId xmlns:a16="http://schemas.microsoft.com/office/drawing/2014/main" id="{AAAEDC68-9661-4D09-8A9D-3D2AB3D920C8}"/>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logo&#10;&#10;Description automatically generated">
                <a:extLst>
                  <a:ext uri="{FF2B5EF4-FFF2-40B4-BE49-F238E27FC236}">
                    <a16:creationId xmlns:a16="http://schemas.microsoft.com/office/drawing/2014/main" id="{47DDDC41-C391-43F2-8924-E2068337A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2" name="Group 31">
                <a:extLst>
                  <a:ext uri="{FF2B5EF4-FFF2-40B4-BE49-F238E27FC236}">
                    <a16:creationId xmlns:a16="http://schemas.microsoft.com/office/drawing/2014/main" id="{42CF2636-3163-47EF-ADD5-F724258A6E60}"/>
                  </a:ext>
                </a:extLst>
              </p:cNvPr>
              <p:cNvGrpSpPr/>
              <p:nvPr/>
            </p:nvGrpSpPr>
            <p:grpSpPr>
              <a:xfrm>
                <a:off x="132139" y="191774"/>
                <a:ext cx="256005" cy="246214"/>
                <a:chOff x="132139" y="191774"/>
                <a:chExt cx="256005" cy="246214"/>
              </a:xfrm>
            </p:grpSpPr>
            <p:sp>
              <p:nvSpPr>
                <p:cNvPr id="33" name="Rectangle 32">
                  <a:extLst>
                    <a:ext uri="{FF2B5EF4-FFF2-40B4-BE49-F238E27FC236}">
                      <a16:creationId xmlns:a16="http://schemas.microsoft.com/office/drawing/2014/main" id="{379BC5F6-C878-4EBD-93B2-146842003FC1}"/>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4383DB-7C27-4440-9D40-F91F1C0F2BBE}"/>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F1EC12-C568-4E54-A100-B4C8B9D3D65E}"/>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E99A7E2A-21A5-4C52-AF88-5ED9FAFB5FC9}"/>
                </a:ext>
              </a:extLst>
            </p:cNvPr>
            <p:cNvGrpSpPr/>
            <p:nvPr/>
          </p:nvGrpSpPr>
          <p:grpSpPr>
            <a:xfrm>
              <a:off x="11342769" y="211772"/>
              <a:ext cx="717091" cy="203356"/>
              <a:chOff x="11192375" y="287604"/>
              <a:chExt cx="717091" cy="203356"/>
            </a:xfrm>
          </p:grpSpPr>
          <p:pic>
            <p:nvPicPr>
              <p:cNvPr id="27" name="Picture 26">
                <a:extLst>
                  <a:ext uri="{FF2B5EF4-FFF2-40B4-BE49-F238E27FC236}">
                    <a16:creationId xmlns:a16="http://schemas.microsoft.com/office/drawing/2014/main" id="{0BA036C1-EBB6-43FD-A958-1E1BC5FA8EC3}"/>
                  </a:ext>
                </a:extLst>
              </p:cNvPr>
              <p:cNvPicPr>
                <a:picLocks noChangeAspect="1"/>
              </p:cNvPicPr>
              <p:nvPr/>
            </p:nvPicPr>
            <p:blipFill>
              <a:blip r:embed="rId3">
                <a:duotone>
                  <a:schemeClr val="bg2">
                    <a:shade val="45000"/>
                    <a:satMod val="135000"/>
                  </a:schemeClr>
                  <a:prstClr val="white"/>
                </a:duotone>
              </a:blip>
              <a:stretch>
                <a:fillRect/>
              </a:stretch>
            </p:blipFill>
            <p:spPr>
              <a:xfrm>
                <a:off x="11192375" y="291446"/>
                <a:ext cx="193961" cy="188731"/>
              </a:xfrm>
              <a:prstGeom prst="rect">
                <a:avLst/>
              </a:prstGeom>
            </p:spPr>
          </p:pic>
          <p:pic>
            <p:nvPicPr>
              <p:cNvPr id="28" name="Picture 27">
                <a:extLst>
                  <a:ext uri="{FF2B5EF4-FFF2-40B4-BE49-F238E27FC236}">
                    <a16:creationId xmlns:a16="http://schemas.microsoft.com/office/drawing/2014/main" id="{45981252-5F8D-44A9-9293-6C695CF2588F}"/>
                  </a:ext>
                </a:extLst>
              </p:cNvPr>
              <p:cNvPicPr>
                <a:picLocks noChangeAspect="1"/>
              </p:cNvPicPr>
              <p:nvPr/>
            </p:nvPicPr>
            <p:blipFill>
              <a:blip r:embed="rId4">
                <a:duotone>
                  <a:schemeClr val="bg2">
                    <a:shade val="45000"/>
                    <a:satMod val="135000"/>
                  </a:schemeClr>
                  <a:prstClr val="white"/>
                </a:duotone>
              </a:blip>
              <a:stretch>
                <a:fillRect/>
              </a:stretch>
            </p:blipFill>
            <p:spPr>
              <a:xfrm>
                <a:off x="11432993" y="287604"/>
                <a:ext cx="193961" cy="197385"/>
              </a:xfrm>
              <a:prstGeom prst="rect">
                <a:avLst/>
              </a:prstGeom>
            </p:spPr>
          </p:pic>
          <p:pic>
            <p:nvPicPr>
              <p:cNvPr id="29" name="Picture 28">
                <a:extLst>
                  <a:ext uri="{FF2B5EF4-FFF2-40B4-BE49-F238E27FC236}">
                    <a16:creationId xmlns:a16="http://schemas.microsoft.com/office/drawing/2014/main" id="{F45441E2-85E4-4631-845B-2954571B8090}"/>
                  </a:ext>
                </a:extLst>
              </p:cNvPr>
              <p:cNvPicPr>
                <a:picLocks noChangeAspect="1"/>
              </p:cNvPicPr>
              <p:nvPr/>
            </p:nvPicPr>
            <p:blipFill>
              <a:blip r:embed="rId5">
                <a:duotone>
                  <a:schemeClr val="bg2">
                    <a:shade val="45000"/>
                    <a:satMod val="135000"/>
                  </a:schemeClr>
                  <a:prstClr val="white"/>
                </a:duotone>
              </a:blip>
              <a:stretch>
                <a:fillRect/>
              </a:stretch>
            </p:blipFill>
            <p:spPr>
              <a:xfrm>
                <a:off x="11676678" y="293575"/>
                <a:ext cx="232788" cy="197385"/>
              </a:xfrm>
              <a:prstGeom prst="rect">
                <a:avLst/>
              </a:prstGeom>
            </p:spPr>
          </p:pic>
        </p:grpSp>
      </p:grpSp>
      <p:sp>
        <p:nvSpPr>
          <p:cNvPr id="2" name="Rectangle 1">
            <a:extLst>
              <a:ext uri="{FF2B5EF4-FFF2-40B4-BE49-F238E27FC236}">
                <a16:creationId xmlns:a16="http://schemas.microsoft.com/office/drawing/2014/main" id="{E248B58F-421D-46CC-977F-AB1DA8210BF5}"/>
              </a:ext>
            </a:extLst>
          </p:cNvPr>
          <p:cNvSpPr/>
          <p:nvPr/>
        </p:nvSpPr>
        <p:spPr>
          <a:xfrm>
            <a:off x="729673" y="1228436"/>
            <a:ext cx="10732654" cy="562956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435B"/>
              </a:solidFill>
            </a:endParaRPr>
          </a:p>
        </p:txBody>
      </p:sp>
      <p:sp>
        <p:nvSpPr>
          <p:cNvPr id="3" name="TextBox 2">
            <a:extLst>
              <a:ext uri="{FF2B5EF4-FFF2-40B4-BE49-F238E27FC236}">
                <a16:creationId xmlns:a16="http://schemas.microsoft.com/office/drawing/2014/main" id="{65BB2694-A8D4-43A3-94B5-84277175130B}"/>
              </a:ext>
            </a:extLst>
          </p:cNvPr>
          <p:cNvSpPr txBox="1"/>
          <p:nvPr/>
        </p:nvSpPr>
        <p:spPr>
          <a:xfrm>
            <a:off x="840509" y="1304704"/>
            <a:ext cx="5745018" cy="400110"/>
          </a:xfrm>
          <a:prstGeom prst="rect">
            <a:avLst/>
          </a:prstGeom>
          <a:noFill/>
        </p:spPr>
        <p:txBody>
          <a:bodyPr wrap="square" rtlCol="0">
            <a:spAutoFit/>
          </a:bodyPr>
          <a:lstStyle/>
          <a:p>
            <a:r>
              <a:rPr lang="en-US" sz="2000" dirty="0">
                <a:solidFill>
                  <a:srgbClr val="12435B"/>
                </a:solidFill>
                <a:latin typeface="Roboto" panose="02000000000000000000" pitchFamily="50" charset="0"/>
                <a:ea typeface="Roboto" panose="02000000000000000000" pitchFamily="50" charset="0"/>
              </a:rPr>
              <a:t>Southern Calvert Baptist Worship Services</a:t>
            </a:r>
          </a:p>
        </p:txBody>
      </p:sp>
      <p:pic>
        <p:nvPicPr>
          <p:cNvPr id="7" name="Picture 6">
            <a:extLst>
              <a:ext uri="{FF2B5EF4-FFF2-40B4-BE49-F238E27FC236}">
                <a16:creationId xmlns:a16="http://schemas.microsoft.com/office/drawing/2014/main" id="{B25063DF-D64D-48CF-8689-22386876EAF5}"/>
              </a:ext>
            </a:extLst>
          </p:cNvPr>
          <p:cNvPicPr>
            <a:picLocks noChangeAspect="1"/>
          </p:cNvPicPr>
          <p:nvPr/>
        </p:nvPicPr>
        <p:blipFill>
          <a:blip r:embed="rId6"/>
          <a:stretch>
            <a:fillRect/>
          </a:stretch>
        </p:blipFill>
        <p:spPr>
          <a:xfrm>
            <a:off x="1251510" y="2039499"/>
            <a:ext cx="7430671" cy="4179752"/>
          </a:xfrm>
          <a:prstGeom prst="rect">
            <a:avLst/>
          </a:prstGeom>
        </p:spPr>
      </p:pic>
      <p:sp>
        <p:nvSpPr>
          <p:cNvPr id="24" name="TextBox 23">
            <a:extLst>
              <a:ext uri="{FF2B5EF4-FFF2-40B4-BE49-F238E27FC236}">
                <a16:creationId xmlns:a16="http://schemas.microsoft.com/office/drawing/2014/main" id="{92501E39-8D58-4DBD-9395-20F6A834F4EF}"/>
              </a:ext>
            </a:extLst>
          </p:cNvPr>
          <p:cNvSpPr txBox="1"/>
          <p:nvPr/>
        </p:nvSpPr>
        <p:spPr>
          <a:xfrm>
            <a:off x="1168399" y="6219251"/>
            <a:ext cx="6617855" cy="400110"/>
          </a:xfrm>
          <a:prstGeom prst="rect">
            <a:avLst/>
          </a:prstGeom>
          <a:noFill/>
        </p:spPr>
        <p:txBody>
          <a:bodyPr wrap="square" rtlCol="0">
            <a:spAutoFit/>
          </a:bodyPr>
          <a:lstStyle/>
          <a:p>
            <a:r>
              <a:rPr lang="en-US" sz="2000" dirty="0">
                <a:solidFill>
                  <a:srgbClr val="12435B"/>
                </a:solidFill>
                <a:latin typeface="Roboto" panose="02000000000000000000" pitchFamily="50" charset="0"/>
                <a:ea typeface="Roboto" panose="02000000000000000000" pitchFamily="50" charset="0"/>
              </a:rPr>
              <a:t>He Shall Reign Forevermore – Christmas Program 2019</a:t>
            </a:r>
          </a:p>
        </p:txBody>
      </p:sp>
      <p:grpSp>
        <p:nvGrpSpPr>
          <p:cNvPr id="12" name="Group 11">
            <a:extLst>
              <a:ext uri="{FF2B5EF4-FFF2-40B4-BE49-F238E27FC236}">
                <a16:creationId xmlns:a16="http://schemas.microsoft.com/office/drawing/2014/main" id="{EA14048E-EE71-4E42-BA5B-6FC6F2D9F5C7}"/>
              </a:ext>
            </a:extLst>
          </p:cNvPr>
          <p:cNvGrpSpPr/>
          <p:nvPr/>
        </p:nvGrpSpPr>
        <p:grpSpPr>
          <a:xfrm>
            <a:off x="8764271" y="2037012"/>
            <a:ext cx="2152073" cy="1344353"/>
            <a:chOff x="8764271" y="2037012"/>
            <a:chExt cx="2152073" cy="1344353"/>
          </a:xfrm>
        </p:grpSpPr>
        <p:pic>
          <p:nvPicPr>
            <p:cNvPr id="8" name="Picture 7">
              <a:extLst>
                <a:ext uri="{FF2B5EF4-FFF2-40B4-BE49-F238E27FC236}">
                  <a16:creationId xmlns:a16="http://schemas.microsoft.com/office/drawing/2014/main" id="{D60BD86A-C514-4B54-8554-AC1966716CA0}"/>
                </a:ext>
              </a:extLst>
            </p:cNvPr>
            <p:cNvPicPr>
              <a:picLocks noChangeAspect="1"/>
            </p:cNvPicPr>
            <p:nvPr/>
          </p:nvPicPr>
          <p:blipFill>
            <a:blip r:embed="rId7"/>
            <a:stretch>
              <a:fillRect/>
            </a:stretch>
          </p:blipFill>
          <p:spPr>
            <a:xfrm>
              <a:off x="8846887" y="2037012"/>
              <a:ext cx="1986844" cy="1117600"/>
            </a:xfrm>
            <a:prstGeom prst="rect">
              <a:avLst/>
            </a:prstGeom>
          </p:spPr>
        </p:pic>
        <p:sp>
          <p:nvSpPr>
            <p:cNvPr id="25" name="TextBox 24">
              <a:extLst>
                <a:ext uri="{FF2B5EF4-FFF2-40B4-BE49-F238E27FC236}">
                  <a16:creationId xmlns:a16="http://schemas.microsoft.com/office/drawing/2014/main" id="{6F736000-5CDC-466F-877A-74F9C6EF17DF}"/>
                </a:ext>
              </a:extLst>
            </p:cNvPr>
            <p:cNvSpPr txBox="1"/>
            <p:nvPr/>
          </p:nvSpPr>
          <p:spPr>
            <a:xfrm>
              <a:off x="8764271" y="3127449"/>
              <a:ext cx="2152073" cy="253916"/>
            </a:xfrm>
            <a:prstGeom prst="rect">
              <a:avLst/>
            </a:prstGeom>
            <a:noFill/>
          </p:spPr>
          <p:txBody>
            <a:bodyPr wrap="square" rtlCol="0">
              <a:spAutoFit/>
            </a:bodyPr>
            <a:lstStyle/>
            <a:p>
              <a:r>
                <a:rPr lang="en-US" sz="1050" dirty="0">
                  <a:solidFill>
                    <a:srgbClr val="12435B"/>
                  </a:solidFill>
                  <a:latin typeface="Roboto" panose="02000000000000000000" pitchFamily="50" charset="0"/>
                  <a:ea typeface="Roboto" panose="02000000000000000000" pitchFamily="50" charset="0"/>
                </a:rPr>
                <a:t>Noel – Christmas Program 2019</a:t>
              </a:r>
            </a:p>
          </p:txBody>
        </p:sp>
      </p:grpSp>
      <p:grpSp>
        <p:nvGrpSpPr>
          <p:cNvPr id="11" name="Group 10">
            <a:extLst>
              <a:ext uri="{FF2B5EF4-FFF2-40B4-BE49-F238E27FC236}">
                <a16:creationId xmlns:a16="http://schemas.microsoft.com/office/drawing/2014/main" id="{42925620-B884-4561-B3BE-6F01135FFF60}"/>
              </a:ext>
            </a:extLst>
          </p:cNvPr>
          <p:cNvGrpSpPr/>
          <p:nvPr/>
        </p:nvGrpSpPr>
        <p:grpSpPr>
          <a:xfrm>
            <a:off x="8788417" y="5053625"/>
            <a:ext cx="2152073" cy="1536872"/>
            <a:chOff x="8792512" y="5070764"/>
            <a:chExt cx="2152073" cy="1536872"/>
          </a:xfrm>
        </p:grpSpPr>
        <p:pic>
          <p:nvPicPr>
            <p:cNvPr id="10" name="Picture 9">
              <a:extLst>
                <a:ext uri="{FF2B5EF4-FFF2-40B4-BE49-F238E27FC236}">
                  <a16:creationId xmlns:a16="http://schemas.microsoft.com/office/drawing/2014/main" id="{8C8EB6CA-53F5-41DE-91CA-42D8279FABB2}"/>
                </a:ext>
              </a:extLst>
            </p:cNvPr>
            <p:cNvPicPr>
              <a:picLocks noChangeAspect="1"/>
            </p:cNvPicPr>
            <p:nvPr/>
          </p:nvPicPr>
          <p:blipFill>
            <a:blip r:embed="rId8"/>
            <a:stretch>
              <a:fillRect/>
            </a:stretch>
          </p:blipFill>
          <p:spPr>
            <a:xfrm>
              <a:off x="8846886" y="5070764"/>
              <a:ext cx="1986845" cy="1117600"/>
            </a:xfrm>
            <a:prstGeom prst="rect">
              <a:avLst/>
            </a:prstGeom>
          </p:spPr>
        </p:pic>
        <p:sp>
          <p:nvSpPr>
            <p:cNvPr id="36" name="TextBox 35">
              <a:extLst>
                <a:ext uri="{FF2B5EF4-FFF2-40B4-BE49-F238E27FC236}">
                  <a16:creationId xmlns:a16="http://schemas.microsoft.com/office/drawing/2014/main" id="{2950EA70-CDFA-4C3D-A676-82F4CB65BA49}"/>
                </a:ext>
              </a:extLst>
            </p:cNvPr>
            <p:cNvSpPr txBox="1"/>
            <p:nvPr/>
          </p:nvSpPr>
          <p:spPr>
            <a:xfrm>
              <a:off x="8792512" y="6176749"/>
              <a:ext cx="2152073" cy="430887"/>
            </a:xfrm>
            <a:prstGeom prst="rect">
              <a:avLst/>
            </a:prstGeom>
            <a:noFill/>
          </p:spPr>
          <p:txBody>
            <a:bodyPr wrap="square" rtlCol="0">
              <a:spAutoFit/>
            </a:bodyPr>
            <a:lstStyle/>
            <a:p>
              <a:r>
                <a:rPr lang="en-US" sz="1050" dirty="0">
                  <a:solidFill>
                    <a:srgbClr val="12435B"/>
                  </a:solidFill>
                  <a:latin typeface="Roboto" panose="02000000000000000000" pitchFamily="50" charset="0"/>
                  <a:ea typeface="Roboto" panose="02000000000000000000" pitchFamily="50" charset="0"/>
                </a:rPr>
                <a:t>God Rest Ye Merry Gentlemen – Christmas Program 2019</a:t>
              </a:r>
            </a:p>
          </p:txBody>
        </p:sp>
      </p:grpSp>
      <p:grpSp>
        <p:nvGrpSpPr>
          <p:cNvPr id="13" name="Group 12">
            <a:extLst>
              <a:ext uri="{FF2B5EF4-FFF2-40B4-BE49-F238E27FC236}">
                <a16:creationId xmlns:a16="http://schemas.microsoft.com/office/drawing/2014/main" id="{E8F7E50E-3AAB-4E68-9509-5E410BC5CFC6}"/>
              </a:ext>
            </a:extLst>
          </p:cNvPr>
          <p:cNvGrpSpPr/>
          <p:nvPr/>
        </p:nvGrpSpPr>
        <p:grpSpPr>
          <a:xfrm>
            <a:off x="8764271" y="3476636"/>
            <a:ext cx="2152073" cy="1527291"/>
            <a:chOff x="8760176" y="3607187"/>
            <a:chExt cx="2152073" cy="1527291"/>
          </a:xfrm>
        </p:grpSpPr>
        <p:pic>
          <p:nvPicPr>
            <p:cNvPr id="9" name="Picture 8">
              <a:extLst>
                <a:ext uri="{FF2B5EF4-FFF2-40B4-BE49-F238E27FC236}">
                  <a16:creationId xmlns:a16="http://schemas.microsoft.com/office/drawing/2014/main" id="{1512D96E-8F96-4615-81AA-19C36445C153}"/>
                </a:ext>
              </a:extLst>
            </p:cNvPr>
            <p:cNvPicPr>
              <a:picLocks noChangeAspect="1"/>
            </p:cNvPicPr>
            <p:nvPr/>
          </p:nvPicPr>
          <p:blipFill>
            <a:blip r:embed="rId9"/>
            <a:stretch>
              <a:fillRect/>
            </a:stretch>
          </p:blipFill>
          <p:spPr>
            <a:xfrm>
              <a:off x="8842791" y="3607187"/>
              <a:ext cx="1986844" cy="1117600"/>
            </a:xfrm>
            <a:prstGeom prst="rect">
              <a:avLst/>
            </a:prstGeom>
          </p:spPr>
        </p:pic>
        <p:sp>
          <p:nvSpPr>
            <p:cNvPr id="37" name="TextBox 36">
              <a:extLst>
                <a:ext uri="{FF2B5EF4-FFF2-40B4-BE49-F238E27FC236}">
                  <a16:creationId xmlns:a16="http://schemas.microsoft.com/office/drawing/2014/main" id="{54A42EF3-B46C-419A-B68E-F19347DB9BA6}"/>
                </a:ext>
              </a:extLst>
            </p:cNvPr>
            <p:cNvSpPr txBox="1"/>
            <p:nvPr/>
          </p:nvSpPr>
          <p:spPr>
            <a:xfrm>
              <a:off x="8760176" y="4718980"/>
              <a:ext cx="2152073" cy="415498"/>
            </a:xfrm>
            <a:prstGeom prst="rect">
              <a:avLst/>
            </a:prstGeom>
            <a:noFill/>
          </p:spPr>
          <p:txBody>
            <a:bodyPr wrap="square" rtlCol="0">
              <a:spAutoFit/>
            </a:bodyPr>
            <a:lstStyle/>
            <a:p>
              <a:r>
                <a:rPr lang="en-US" sz="1050" dirty="0">
                  <a:solidFill>
                    <a:srgbClr val="12435B"/>
                  </a:solidFill>
                  <a:latin typeface="Roboto" panose="02000000000000000000" pitchFamily="50" charset="0"/>
                  <a:ea typeface="Roboto" panose="02000000000000000000" pitchFamily="50" charset="0"/>
                </a:rPr>
                <a:t>Oh Holy Night – Christmas Program 2019</a:t>
              </a:r>
            </a:p>
          </p:txBody>
        </p:sp>
      </p:grpSp>
    </p:spTree>
    <p:extLst>
      <p:ext uri="{BB962C8B-B14F-4D97-AF65-F5344CB8AC3E}">
        <p14:creationId xmlns:p14="http://schemas.microsoft.com/office/powerpoint/2010/main" val="6719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1FE01BC-BA86-4447-979F-D36F8A6E0182}"/>
              </a:ext>
            </a:extLst>
          </p:cNvPr>
          <p:cNvSpPr/>
          <p:nvPr/>
        </p:nvSpPr>
        <p:spPr>
          <a:xfrm>
            <a:off x="0" y="0"/>
            <a:ext cx="12191979" cy="6858000"/>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81C627-60B5-4BFC-AB74-349EAEBEA245}"/>
              </a:ext>
            </a:extLst>
          </p:cNvPr>
          <p:cNvSpPr/>
          <p:nvPr/>
        </p:nvSpPr>
        <p:spPr>
          <a:xfrm>
            <a:off x="51558" y="53117"/>
            <a:ext cx="538992" cy="511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1B8CA01-C644-4929-9786-F45297175440}"/>
              </a:ext>
            </a:extLst>
          </p:cNvPr>
          <p:cNvGrpSpPr/>
          <p:nvPr/>
        </p:nvGrpSpPr>
        <p:grpSpPr>
          <a:xfrm>
            <a:off x="0" y="0"/>
            <a:ext cx="12191980" cy="620785"/>
            <a:chOff x="0" y="0"/>
            <a:chExt cx="12191980" cy="620785"/>
          </a:xfrm>
        </p:grpSpPr>
        <p:grpSp>
          <p:nvGrpSpPr>
            <p:cNvPr id="16" name="Group 15">
              <a:extLst>
                <a:ext uri="{FF2B5EF4-FFF2-40B4-BE49-F238E27FC236}">
                  <a16:creationId xmlns:a16="http://schemas.microsoft.com/office/drawing/2014/main" id="{E36243DC-D17B-4126-BDAB-F51E1909F4DF}"/>
                </a:ext>
              </a:extLst>
            </p:cNvPr>
            <p:cNvGrpSpPr/>
            <p:nvPr/>
          </p:nvGrpSpPr>
          <p:grpSpPr>
            <a:xfrm>
              <a:off x="0" y="0"/>
              <a:ext cx="12191980" cy="620785"/>
              <a:chOff x="0" y="0"/>
              <a:chExt cx="12191980" cy="620785"/>
            </a:xfrm>
          </p:grpSpPr>
          <p:sp>
            <p:nvSpPr>
              <p:cNvPr id="30" name="Rectangle 29">
                <a:extLst>
                  <a:ext uri="{FF2B5EF4-FFF2-40B4-BE49-F238E27FC236}">
                    <a16:creationId xmlns:a16="http://schemas.microsoft.com/office/drawing/2014/main" id="{CBB6C915-8847-4646-8F9D-D116390BE134}"/>
                  </a:ext>
                </a:extLst>
              </p:cNvPr>
              <p:cNvSpPr/>
              <p:nvPr/>
            </p:nvSpPr>
            <p:spPr>
              <a:xfrm>
                <a:off x="0" y="0"/>
                <a:ext cx="12191980" cy="6207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logo&#10;&#10;Description automatically generated">
                <a:extLst>
                  <a:ext uri="{FF2B5EF4-FFF2-40B4-BE49-F238E27FC236}">
                    <a16:creationId xmlns:a16="http://schemas.microsoft.com/office/drawing/2014/main" id="{198809CB-FB8D-412D-8EEF-5317B8F53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347" y="30044"/>
                <a:ext cx="1773305" cy="526775"/>
              </a:xfrm>
              <a:prstGeom prst="rect">
                <a:avLst/>
              </a:prstGeom>
            </p:spPr>
          </p:pic>
          <p:grpSp>
            <p:nvGrpSpPr>
              <p:cNvPr id="32" name="Group 31">
                <a:extLst>
                  <a:ext uri="{FF2B5EF4-FFF2-40B4-BE49-F238E27FC236}">
                    <a16:creationId xmlns:a16="http://schemas.microsoft.com/office/drawing/2014/main" id="{CDD7B950-C170-4CAE-88A3-4DC5E39A678A}"/>
                  </a:ext>
                </a:extLst>
              </p:cNvPr>
              <p:cNvGrpSpPr/>
              <p:nvPr/>
            </p:nvGrpSpPr>
            <p:grpSpPr>
              <a:xfrm>
                <a:off x="132139" y="191774"/>
                <a:ext cx="256005" cy="246214"/>
                <a:chOff x="132139" y="191774"/>
                <a:chExt cx="256005" cy="246214"/>
              </a:xfrm>
            </p:grpSpPr>
            <p:sp>
              <p:nvSpPr>
                <p:cNvPr id="33" name="Rectangle 32">
                  <a:extLst>
                    <a:ext uri="{FF2B5EF4-FFF2-40B4-BE49-F238E27FC236}">
                      <a16:creationId xmlns:a16="http://schemas.microsoft.com/office/drawing/2014/main" id="{7DB6AEB0-428D-4CFA-9C5C-A11968C773CC}"/>
                    </a:ext>
                  </a:extLst>
                </p:cNvPr>
                <p:cNvSpPr/>
                <p:nvPr/>
              </p:nvSpPr>
              <p:spPr>
                <a:xfrm>
                  <a:off x="132139" y="191774"/>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6A8C06-9A36-4396-9CA8-636CF4B6C95A}"/>
                    </a:ext>
                  </a:extLst>
                </p:cNvPr>
                <p:cNvSpPr/>
                <p:nvPr/>
              </p:nvSpPr>
              <p:spPr>
                <a:xfrm>
                  <a:off x="132139" y="293432"/>
                  <a:ext cx="256005" cy="45719"/>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1202CE-689F-4DF2-9ED3-A0DB9144AF84}"/>
                    </a:ext>
                  </a:extLst>
                </p:cNvPr>
                <p:cNvSpPr/>
                <p:nvPr/>
              </p:nvSpPr>
              <p:spPr>
                <a:xfrm>
                  <a:off x="132140" y="392268"/>
                  <a:ext cx="256004" cy="45720"/>
                </a:xfrm>
                <a:prstGeom prst="rect">
                  <a:avLst/>
                </a:prstGeom>
                <a:solidFill>
                  <a:srgbClr val="12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B630796F-B0C4-4A63-8742-8DA047C25711}"/>
                </a:ext>
              </a:extLst>
            </p:cNvPr>
            <p:cNvGrpSpPr/>
            <p:nvPr/>
          </p:nvGrpSpPr>
          <p:grpSpPr>
            <a:xfrm>
              <a:off x="11342769" y="211772"/>
              <a:ext cx="717091" cy="203356"/>
              <a:chOff x="11192375" y="287604"/>
              <a:chExt cx="717091" cy="203356"/>
            </a:xfrm>
          </p:grpSpPr>
          <p:pic>
            <p:nvPicPr>
              <p:cNvPr id="27" name="Picture 26">
                <a:extLst>
                  <a:ext uri="{FF2B5EF4-FFF2-40B4-BE49-F238E27FC236}">
                    <a16:creationId xmlns:a16="http://schemas.microsoft.com/office/drawing/2014/main" id="{4E79838A-BB2B-473E-91B1-39E8054E057B}"/>
                  </a:ext>
                </a:extLst>
              </p:cNvPr>
              <p:cNvPicPr>
                <a:picLocks noChangeAspect="1"/>
              </p:cNvPicPr>
              <p:nvPr/>
            </p:nvPicPr>
            <p:blipFill>
              <a:blip r:embed="rId3">
                <a:duotone>
                  <a:schemeClr val="bg2">
                    <a:shade val="45000"/>
                    <a:satMod val="135000"/>
                  </a:schemeClr>
                  <a:prstClr val="white"/>
                </a:duotone>
              </a:blip>
              <a:stretch>
                <a:fillRect/>
              </a:stretch>
            </p:blipFill>
            <p:spPr>
              <a:xfrm>
                <a:off x="11192375" y="291446"/>
                <a:ext cx="193961" cy="188731"/>
              </a:xfrm>
              <a:prstGeom prst="rect">
                <a:avLst/>
              </a:prstGeom>
            </p:spPr>
          </p:pic>
          <p:pic>
            <p:nvPicPr>
              <p:cNvPr id="28" name="Picture 27">
                <a:extLst>
                  <a:ext uri="{FF2B5EF4-FFF2-40B4-BE49-F238E27FC236}">
                    <a16:creationId xmlns:a16="http://schemas.microsoft.com/office/drawing/2014/main" id="{963F764E-D79B-473F-82A8-452A1095ED55}"/>
                  </a:ext>
                </a:extLst>
              </p:cNvPr>
              <p:cNvPicPr>
                <a:picLocks noChangeAspect="1"/>
              </p:cNvPicPr>
              <p:nvPr/>
            </p:nvPicPr>
            <p:blipFill>
              <a:blip r:embed="rId4">
                <a:duotone>
                  <a:schemeClr val="bg2">
                    <a:shade val="45000"/>
                    <a:satMod val="135000"/>
                  </a:schemeClr>
                  <a:prstClr val="white"/>
                </a:duotone>
              </a:blip>
              <a:stretch>
                <a:fillRect/>
              </a:stretch>
            </p:blipFill>
            <p:spPr>
              <a:xfrm>
                <a:off x="11432993" y="287604"/>
                <a:ext cx="193961" cy="197385"/>
              </a:xfrm>
              <a:prstGeom prst="rect">
                <a:avLst/>
              </a:prstGeom>
            </p:spPr>
          </p:pic>
          <p:pic>
            <p:nvPicPr>
              <p:cNvPr id="29" name="Picture 28">
                <a:extLst>
                  <a:ext uri="{FF2B5EF4-FFF2-40B4-BE49-F238E27FC236}">
                    <a16:creationId xmlns:a16="http://schemas.microsoft.com/office/drawing/2014/main" id="{326FC142-E26D-4B3E-8EC1-429DD69B45C8}"/>
                  </a:ext>
                </a:extLst>
              </p:cNvPr>
              <p:cNvPicPr>
                <a:picLocks noChangeAspect="1"/>
              </p:cNvPicPr>
              <p:nvPr/>
            </p:nvPicPr>
            <p:blipFill>
              <a:blip r:embed="rId5">
                <a:duotone>
                  <a:schemeClr val="bg2">
                    <a:shade val="45000"/>
                    <a:satMod val="135000"/>
                  </a:schemeClr>
                  <a:prstClr val="white"/>
                </a:duotone>
              </a:blip>
              <a:stretch>
                <a:fillRect/>
              </a:stretch>
            </p:blipFill>
            <p:spPr>
              <a:xfrm>
                <a:off x="11676678" y="293575"/>
                <a:ext cx="232788" cy="197385"/>
              </a:xfrm>
              <a:prstGeom prst="rect">
                <a:avLst/>
              </a:prstGeom>
            </p:spPr>
          </p:pic>
        </p:grpSp>
      </p:grpSp>
      <p:sp>
        <p:nvSpPr>
          <p:cNvPr id="2" name="Rectangle 1">
            <a:extLst>
              <a:ext uri="{FF2B5EF4-FFF2-40B4-BE49-F238E27FC236}">
                <a16:creationId xmlns:a16="http://schemas.microsoft.com/office/drawing/2014/main" id="{C0FCC94B-6405-452F-BD00-0209F0DD0887}"/>
              </a:ext>
            </a:extLst>
          </p:cNvPr>
          <p:cNvSpPr/>
          <p:nvPr/>
        </p:nvSpPr>
        <p:spPr>
          <a:xfrm>
            <a:off x="1" y="5486400"/>
            <a:ext cx="12191978"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0043C3-E0C6-4D39-8BAB-6E237E729C2E}"/>
              </a:ext>
            </a:extLst>
          </p:cNvPr>
          <p:cNvPicPr>
            <a:picLocks noChangeAspect="1"/>
          </p:cNvPicPr>
          <p:nvPr/>
        </p:nvPicPr>
        <p:blipFill>
          <a:blip r:embed="rId6"/>
          <a:stretch>
            <a:fillRect/>
          </a:stretch>
        </p:blipFill>
        <p:spPr>
          <a:xfrm>
            <a:off x="6095999" y="1936496"/>
            <a:ext cx="6095979" cy="3549904"/>
          </a:xfrm>
          <a:prstGeom prst="rect">
            <a:avLst/>
          </a:prstGeom>
        </p:spPr>
      </p:pic>
      <p:sp>
        <p:nvSpPr>
          <p:cNvPr id="8" name="Rectangle 7">
            <a:extLst>
              <a:ext uri="{FF2B5EF4-FFF2-40B4-BE49-F238E27FC236}">
                <a16:creationId xmlns:a16="http://schemas.microsoft.com/office/drawing/2014/main" id="{7E62D983-3D73-49F2-899C-BB45BEE8C019}"/>
              </a:ext>
            </a:extLst>
          </p:cNvPr>
          <p:cNvSpPr/>
          <p:nvPr/>
        </p:nvSpPr>
        <p:spPr>
          <a:xfrm>
            <a:off x="0" y="1936497"/>
            <a:ext cx="6095989" cy="3549904"/>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79D7AE-EE37-4540-8035-EFD3F959BE60}"/>
              </a:ext>
            </a:extLst>
          </p:cNvPr>
          <p:cNvSpPr/>
          <p:nvPr/>
        </p:nvSpPr>
        <p:spPr>
          <a:xfrm>
            <a:off x="-10" y="1928669"/>
            <a:ext cx="6095989" cy="3549904"/>
          </a:xfrm>
          <a:prstGeom prst="rect">
            <a:avLst/>
          </a:prstGeom>
          <a:solidFill>
            <a:srgbClr val="12435B">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F50C50-68A6-4618-ACE2-DAD50717B0AB}"/>
              </a:ext>
            </a:extLst>
          </p:cNvPr>
          <p:cNvSpPr txBox="1"/>
          <p:nvPr/>
        </p:nvSpPr>
        <p:spPr>
          <a:xfrm>
            <a:off x="-30" y="2905780"/>
            <a:ext cx="6095979" cy="646331"/>
          </a:xfrm>
          <a:prstGeom prst="rect">
            <a:avLst/>
          </a:prstGeom>
          <a:noFill/>
        </p:spPr>
        <p:txBody>
          <a:bodyPr wrap="square" rtlCol="0">
            <a:spAutoFit/>
          </a:bodyPr>
          <a:lstStyle/>
          <a:p>
            <a:pPr algn="ctr"/>
            <a:r>
              <a:rPr lang="en-US" sz="3600" b="1" dirty="0">
                <a:solidFill>
                  <a:schemeClr val="bg1"/>
                </a:solidFill>
                <a:latin typeface="Roboto" panose="02000000000000000000" pitchFamily="50" charset="0"/>
                <a:ea typeface="Roboto" panose="02000000000000000000" pitchFamily="50" charset="0"/>
              </a:rPr>
              <a:t>Contact Us</a:t>
            </a:r>
          </a:p>
        </p:txBody>
      </p:sp>
      <p:sp>
        <p:nvSpPr>
          <p:cNvPr id="36" name="TextBox 35">
            <a:extLst>
              <a:ext uri="{FF2B5EF4-FFF2-40B4-BE49-F238E27FC236}">
                <a16:creationId xmlns:a16="http://schemas.microsoft.com/office/drawing/2014/main" id="{C38D62C6-8F6D-4DD1-9A74-2CCA1D741BBA}"/>
              </a:ext>
            </a:extLst>
          </p:cNvPr>
          <p:cNvSpPr txBox="1"/>
          <p:nvPr/>
        </p:nvSpPr>
        <p:spPr>
          <a:xfrm>
            <a:off x="-60" y="3531421"/>
            <a:ext cx="6095979" cy="461665"/>
          </a:xfrm>
          <a:prstGeom prst="rect">
            <a:avLst/>
          </a:prstGeom>
          <a:noFill/>
        </p:spPr>
        <p:txBody>
          <a:bodyPr wrap="square" rtlCol="0">
            <a:spAutoFit/>
          </a:bodyPr>
          <a:lstStyle/>
          <a:p>
            <a:pPr algn="ctr"/>
            <a:r>
              <a:rPr lang="en-US" sz="2400" dirty="0">
                <a:solidFill>
                  <a:schemeClr val="bg1"/>
                </a:solidFill>
                <a:latin typeface="Roboto" panose="02000000000000000000" pitchFamily="50" charset="0"/>
                <a:ea typeface="Roboto" panose="02000000000000000000" pitchFamily="50" charset="0"/>
              </a:rPr>
              <a:t>410-326-6533</a:t>
            </a:r>
          </a:p>
        </p:txBody>
      </p:sp>
      <p:sp>
        <p:nvSpPr>
          <p:cNvPr id="37" name="TextBox 36">
            <a:extLst>
              <a:ext uri="{FF2B5EF4-FFF2-40B4-BE49-F238E27FC236}">
                <a16:creationId xmlns:a16="http://schemas.microsoft.com/office/drawing/2014/main" id="{844B6581-1798-460F-B4A6-4630B5BE0A6E}"/>
              </a:ext>
            </a:extLst>
          </p:cNvPr>
          <p:cNvSpPr txBox="1"/>
          <p:nvPr/>
        </p:nvSpPr>
        <p:spPr>
          <a:xfrm>
            <a:off x="0" y="3939856"/>
            <a:ext cx="6095979" cy="461665"/>
          </a:xfrm>
          <a:prstGeom prst="rect">
            <a:avLst/>
          </a:prstGeom>
          <a:noFill/>
        </p:spPr>
        <p:txBody>
          <a:bodyPr wrap="square" rtlCol="0">
            <a:spAutoFit/>
          </a:bodyPr>
          <a:lstStyle/>
          <a:p>
            <a:pPr algn="ctr"/>
            <a:r>
              <a:rPr lang="en-US" sz="2400" dirty="0">
                <a:solidFill>
                  <a:schemeClr val="bg1"/>
                </a:solidFill>
                <a:latin typeface="Roboto" panose="02000000000000000000" pitchFamily="50" charset="0"/>
                <a:ea typeface="Roboto" panose="02000000000000000000" pitchFamily="50" charset="0"/>
              </a:rPr>
              <a:t>scbc1secretary@gmail.com</a:t>
            </a:r>
          </a:p>
        </p:txBody>
      </p:sp>
      <p:sp>
        <p:nvSpPr>
          <p:cNvPr id="38" name="TextBox 37">
            <a:extLst>
              <a:ext uri="{FF2B5EF4-FFF2-40B4-BE49-F238E27FC236}">
                <a16:creationId xmlns:a16="http://schemas.microsoft.com/office/drawing/2014/main" id="{0C5522A1-E7DD-4F36-A883-E06412748C46}"/>
              </a:ext>
            </a:extLst>
          </p:cNvPr>
          <p:cNvSpPr txBox="1"/>
          <p:nvPr/>
        </p:nvSpPr>
        <p:spPr>
          <a:xfrm>
            <a:off x="1435133" y="6324668"/>
            <a:ext cx="5787703" cy="307777"/>
          </a:xfrm>
          <a:prstGeom prst="rect">
            <a:avLst/>
          </a:prstGeom>
          <a:noFill/>
        </p:spPr>
        <p:txBody>
          <a:bodyPr wrap="square" rtlCol="0">
            <a:spAutoFit/>
          </a:bodyPr>
          <a:lstStyle/>
          <a:p>
            <a:r>
              <a:rPr lang="en-US" sz="1400" dirty="0">
                <a:solidFill>
                  <a:schemeClr val="bg1">
                    <a:lumMod val="65000"/>
                  </a:schemeClr>
                </a:solidFill>
                <a:latin typeface="Roboto" panose="02000000000000000000" pitchFamily="50" charset="0"/>
                <a:ea typeface="Roboto" panose="02000000000000000000" pitchFamily="50" charset="0"/>
              </a:rPr>
              <a:t>Copyright © 2019 Southern Calvert Baptist Church. All Rights Reserved</a:t>
            </a:r>
          </a:p>
        </p:txBody>
      </p:sp>
      <p:pic>
        <p:nvPicPr>
          <p:cNvPr id="39" name="Picture 38">
            <a:extLst>
              <a:ext uri="{FF2B5EF4-FFF2-40B4-BE49-F238E27FC236}">
                <a16:creationId xmlns:a16="http://schemas.microsoft.com/office/drawing/2014/main" id="{18D90419-8EA0-4CAF-B9AD-87A43F720B26}"/>
              </a:ext>
            </a:extLst>
          </p:cNvPr>
          <p:cNvPicPr>
            <a:picLocks noChangeAspect="1"/>
          </p:cNvPicPr>
          <p:nvPr/>
        </p:nvPicPr>
        <p:blipFill>
          <a:blip r:embed="rId3">
            <a:duotone>
              <a:schemeClr val="bg2">
                <a:shade val="45000"/>
                <a:satMod val="135000"/>
              </a:schemeClr>
              <a:prstClr val="white"/>
            </a:duotone>
          </a:blip>
          <a:stretch>
            <a:fillRect/>
          </a:stretch>
        </p:blipFill>
        <p:spPr>
          <a:xfrm>
            <a:off x="11042769" y="6377736"/>
            <a:ext cx="193961" cy="188731"/>
          </a:xfrm>
          <a:prstGeom prst="rect">
            <a:avLst/>
          </a:prstGeom>
        </p:spPr>
      </p:pic>
      <p:pic>
        <p:nvPicPr>
          <p:cNvPr id="40" name="Picture 39">
            <a:extLst>
              <a:ext uri="{FF2B5EF4-FFF2-40B4-BE49-F238E27FC236}">
                <a16:creationId xmlns:a16="http://schemas.microsoft.com/office/drawing/2014/main" id="{3192E825-2ACA-4DF1-B835-22CCAD5BC72A}"/>
              </a:ext>
            </a:extLst>
          </p:cNvPr>
          <p:cNvPicPr>
            <a:picLocks noChangeAspect="1"/>
          </p:cNvPicPr>
          <p:nvPr/>
        </p:nvPicPr>
        <p:blipFill>
          <a:blip r:embed="rId4">
            <a:duotone>
              <a:schemeClr val="bg2">
                <a:shade val="45000"/>
                <a:satMod val="135000"/>
              </a:schemeClr>
              <a:prstClr val="white"/>
            </a:duotone>
          </a:blip>
          <a:stretch>
            <a:fillRect/>
          </a:stretch>
        </p:blipFill>
        <p:spPr>
          <a:xfrm>
            <a:off x="11283387" y="6373894"/>
            <a:ext cx="193961" cy="197385"/>
          </a:xfrm>
          <a:prstGeom prst="rect">
            <a:avLst/>
          </a:prstGeom>
        </p:spPr>
      </p:pic>
      <p:pic>
        <p:nvPicPr>
          <p:cNvPr id="41" name="Picture 40">
            <a:extLst>
              <a:ext uri="{FF2B5EF4-FFF2-40B4-BE49-F238E27FC236}">
                <a16:creationId xmlns:a16="http://schemas.microsoft.com/office/drawing/2014/main" id="{4B4EA8D8-8D74-48C2-B1A9-14E8E85D2C95}"/>
              </a:ext>
            </a:extLst>
          </p:cNvPr>
          <p:cNvPicPr>
            <a:picLocks noChangeAspect="1"/>
          </p:cNvPicPr>
          <p:nvPr/>
        </p:nvPicPr>
        <p:blipFill>
          <a:blip r:embed="rId5">
            <a:duotone>
              <a:schemeClr val="bg2">
                <a:shade val="45000"/>
                <a:satMod val="135000"/>
              </a:schemeClr>
              <a:prstClr val="white"/>
            </a:duotone>
          </a:blip>
          <a:stretch>
            <a:fillRect/>
          </a:stretch>
        </p:blipFill>
        <p:spPr>
          <a:xfrm>
            <a:off x="11527072" y="6379865"/>
            <a:ext cx="232788" cy="197385"/>
          </a:xfrm>
          <a:prstGeom prst="rect">
            <a:avLst/>
          </a:prstGeom>
        </p:spPr>
      </p:pic>
      <p:sp>
        <p:nvSpPr>
          <p:cNvPr id="42" name="TextBox 41">
            <a:extLst>
              <a:ext uri="{FF2B5EF4-FFF2-40B4-BE49-F238E27FC236}">
                <a16:creationId xmlns:a16="http://schemas.microsoft.com/office/drawing/2014/main" id="{45E0DE25-8B40-4BE1-A621-3E6344D0386B}"/>
              </a:ext>
            </a:extLst>
          </p:cNvPr>
          <p:cNvSpPr txBox="1"/>
          <p:nvPr/>
        </p:nvSpPr>
        <p:spPr>
          <a:xfrm>
            <a:off x="1435133" y="5812637"/>
            <a:ext cx="7598031" cy="276999"/>
          </a:xfrm>
          <a:prstGeom prst="rect">
            <a:avLst/>
          </a:prstGeom>
          <a:noFill/>
        </p:spPr>
        <p:txBody>
          <a:bodyPr wrap="square" rtlCol="0">
            <a:spAutoFit/>
          </a:bodyPr>
          <a:lstStyle/>
          <a:p>
            <a:r>
              <a:rPr lang="en-US" sz="1200" dirty="0">
                <a:solidFill>
                  <a:schemeClr val="tx1">
                    <a:lumMod val="75000"/>
                    <a:lumOff val="25000"/>
                  </a:schemeClr>
                </a:solidFill>
                <a:latin typeface="Roboto" panose="02000000000000000000" pitchFamily="50" charset="0"/>
                <a:ea typeface="Roboto" panose="02000000000000000000" pitchFamily="50" charset="0"/>
              </a:rPr>
              <a:t>Get Connected  |  Southern Baptist Convention  |  Give Online  |  Watch Sermon  |  Livestream</a:t>
            </a:r>
          </a:p>
        </p:txBody>
      </p:sp>
      <p:sp>
        <p:nvSpPr>
          <p:cNvPr id="10" name="Rectangle 9">
            <a:extLst>
              <a:ext uri="{FF2B5EF4-FFF2-40B4-BE49-F238E27FC236}">
                <a16:creationId xmlns:a16="http://schemas.microsoft.com/office/drawing/2014/main" id="{790502EF-EF84-4E52-8AA3-0E22621E0DF0}"/>
              </a:ext>
            </a:extLst>
          </p:cNvPr>
          <p:cNvSpPr/>
          <p:nvPr/>
        </p:nvSpPr>
        <p:spPr>
          <a:xfrm>
            <a:off x="6095919" y="4636990"/>
            <a:ext cx="6095979" cy="837822"/>
          </a:xfrm>
          <a:prstGeom prst="rect">
            <a:avLst/>
          </a:prstGeom>
          <a:solidFill>
            <a:srgbClr val="12435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Roboto" panose="02000000000000000000" pitchFamily="50" charset="0"/>
                <a:ea typeface="Roboto" panose="02000000000000000000" pitchFamily="50" charset="0"/>
              </a:rPr>
              <a:t>Sunday Worship Service at 10:45 AM</a:t>
            </a:r>
          </a:p>
          <a:p>
            <a:pPr algn="ctr"/>
            <a:r>
              <a:rPr lang="sv-SE" dirty="0">
                <a:latin typeface="Roboto" panose="02000000000000000000" pitchFamily="50" charset="0"/>
                <a:ea typeface="Roboto" panose="02000000000000000000" pitchFamily="50" charset="0"/>
              </a:rPr>
              <a:t>12140 H G Trueman Rd, Lusby, MD 20657</a:t>
            </a:r>
            <a:endParaRPr lang="en-US" dirty="0">
              <a:latin typeface="Roboto" panose="02000000000000000000" pitchFamily="50" charset="0"/>
              <a:ea typeface="Roboto" panose="02000000000000000000" pitchFamily="50" charset="0"/>
            </a:endParaRPr>
          </a:p>
        </p:txBody>
      </p:sp>
    </p:spTree>
    <p:extLst>
      <p:ext uri="{BB962C8B-B14F-4D97-AF65-F5344CB8AC3E}">
        <p14:creationId xmlns:p14="http://schemas.microsoft.com/office/powerpoint/2010/main" val="3751979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349</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Fallin</dc:creator>
  <cp:lastModifiedBy>Brandon Fallin</cp:lastModifiedBy>
  <cp:revision>24</cp:revision>
  <dcterms:created xsi:type="dcterms:W3CDTF">2019-12-21T14:25:59Z</dcterms:created>
  <dcterms:modified xsi:type="dcterms:W3CDTF">2019-12-22T01:20:21Z</dcterms:modified>
</cp:coreProperties>
</file>